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3" r:id="rId2"/>
    <p:sldId id="264" r:id="rId3"/>
    <p:sldId id="265" r:id="rId4"/>
    <p:sldId id="266" r:id="rId5"/>
    <p:sldId id="270" r:id="rId6"/>
    <p:sldId id="272" r:id="rId7"/>
    <p:sldId id="271" r:id="rId8"/>
    <p:sldId id="273" r:id="rId9"/>
    <p:sldId id="267" r:id="rId10"/>
    <p:sldId id="268" r:id="rId11"/>
    <p:sldId id="269" r:id="rId12"/>
    <p:sldId id="256" r:id="rId13"/>
    <p:sldId id="257" r:id="rId14"/>
    <p:sldId id="258" r:id="rId15"/>
    <p:sldId id="259" r:id="rId16"/>
    <p:sldId id="261" r:id="rId17"/>
    <p:sldId id="260" r:id="rId18"/>
    <p:sldId id="26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29"/>
    <p:restoredTop sz="96281"/>
  </p:normalViewPr>
  <p:slideViewPr>
    <p:cSldViewPr snapToGrid="0">
      <p:cViewPr varScale="1">
        <p:scale>
          <a:sx n="120" d="100"/>
          <a:sy n="120" d="100"/>
        </p:scale>
        <p:origin x="18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B84D9426-BCD8-4E4A-B1E1-960D463FFB37}"/>
    <pc:docChg chg="undo custSel addSld modSld sldOrd">
      <pc:chgData name="Catherine Kidner" userId="05772faa-c547-42bd-a4f8-01ff9d39ffcc" providerId="ADAL" clId="{B84D9426-BCD8-4E4A-B1E1-960D463FFB37}" dt="2023-06-13T15:02:17.222" v="176" actId="1076"/>
      <pc:docMkLst>
        <pc:docMk/>
      </pc:docMkLst>
      <pc:sldChg chg="addSp delSp modSp new mod ord">
        <pc:chgData name="Catherine Kidner" userId="05772faa-c547-42bd-a4f8-01ff9d39ffcc" providerId="ADAL" clId="{B84D9426-BCD8-4E4A-B1E1-960D463FFB37}" dt="2023-06-13T10:13:34.658" v="12" actId="1076"/>
        <pc:sldMkLst>
          <pc:docMk/>
          <pc:sldMk cId="3548452742" sldId="263"/>
        </pc:sldMkLst>
        <pc:spChg chg="del">
          <ac:chgData name="Catherine Kidner" userId="05772faa-c547-42bd-a4f8-01ff9d39ffcc" providerId="ADAL" clId="{B84D9426-BCD8-4E4A-B1E1-960D463FFB37}" dt="2023-06-13T10:12:54.400" v="2" actId="478"/>
          <ac:spMkLst>
            <pc:docMk/>
            <pc:sldMk cId="3548452742" sldId="263"/>
            <ac:spMk id="2" creationId="{BC64C1EB-DFAA-862A-5EDB-C3E0487776E1}"/>
          </ac:spMkLst>
        </pc:spChg>
        <pc:spChg chg="del">
          <ac:chgData name="Catherine Kidner" userId="05772faa-c547-42bd-a4f8-01ff9d39ffcc" providerId="ADAL" clId="{B84D9426-BCD8-4E4A-B1E1-960D463FFB37}" dt="2023-06-13T10:12:56.426" v="3" actId="478"/>
          <ac:spMkLst>
            <pc:docMk/>
            <pc:sldMk cId="3548452742" sldId="263"/>
            <ac:spMk id="3" creationId="{228B4C6E-DC85-E351-900B-012026DA3DAF}"/>
          </ac:spMkLst>
        </pc:spChg>
        <pc:spChg chg="add del">
          <ac:chgData name="Catherine Kidner" userId="05772faa-c547-42bd-a4f8-01ff9d39ffcc" providerId="ADAL" clId="{B84D9426-BCD8-4E4A-B1E1-960D463FFB37}" dt="2023-06-13T10:13:31.849" v="10" actId="478"/>
          <ac:spMkLst>
            <pc:docMk/>
            <pc:sldMk cId="3548452742" sldId="263"/>
            <ac:spMk id="5" creationId="{1C2CE963-B251-7331-333F-AE49ACAEE12D}"/>
          </ac:spMkLst>
        </pc:spChg>
        <pc:spChg chg="add mod">
          <ac:chgData name="Catherine Kidner" userId="05772faa-c547-42bd-a4f8-01ff9d39ffcc" providerId="ADAL" clId="{B84D9426-BCD8-4E4A-B1E1-960D463FFB37}" dt="2023-06-13T10:13:34.658" v="12" actId="1076"/>
          <ac:spMkLst>
            <pc:docMk/>
            <pc:sldMk cId="3548452742" sldId="263"/>
            <ac:spMk id="6" creationId="{351D068F-8BF6-7660-E90B-6CA2780D8DE8}"/>
          </ac:spMkLst>
        </pc:spChg>
      </pc:sldChg>
      <pc:sldChg chg="addSp delSp modSp new mod">
        <pc:chgData name="Catherine Kidner" userId="05772faa-c547-42bd-a4f8-01ff9d39ffcc" providerId="ADAL" clId="{B84D9426-BCD8-4E4A-B1E1-960D463FFB37}" dt="2023-06-13T14:32:29.846" v="91" actId="1076"/>
        <pc:sldMkLst>
          <pc:docMk/>
          <pc:sldMk cId="3011829700" sldId="264"/>
        </pc:sldMkLst>
        <pc:spChg chg="del">
          <ac:chgData name="Catherine Kidner" userId="05772faa-c547-42bd-a4f8-01ff9d39ffcc" providerId="ADAL" clId="{B84D9426-BCD8-4E4A-B1E1-960D463FFB37}" dt="2023-06-13T10:13:39.178" v="13" actId="478"/>
          <ac:spMkLst>
            <pc:docMk/>
            <pc:sldMk cId="3011829700" sldId="264"/>
            <ac:spMk id="2" creationId="{79E439B2-1F49-6660-C301-8E08B7157C29}"/>
          </ac:spMkLst>
        </pc:spChg>
        <pc:spChg chg="del">
          <ac:chgData name="Catherine Kidner" userId="05772faa-c547-42bd-a4f8-01ff9d39ffcc" providerId="ADAL" clId="{B84D9426-BCD8-4E4A-B1E1-960D463FFB37}" dt="2023-06-13T10:13:41.819" v="14" actId="478"/>
          <ac:spMkLst>
            <pc:docMk/>
            <pc:sldMk cId="3011829700" sldId="264"/>
            <ac:spMk id="3" creationId="{34DB5ABE-2A1F-BBD0-97D8-8B62E4274342}"/>
          </ac:spMkLst>
        </pc:spChg>
        <pc:spChg chg="add mod">
          <ac:chgData name="Catherine Kidner" userId="05772faa-c547-42bd-a4f8-01ff9d39ffcc" providerId="ADAL" clId="{B84D9426-BCD8-4E4A-B1E1-960D463FFB37}" dt="2023-06-13T14:32:27.280" v="90" actId="1076"/>
          <ac:spMkLst>
            <pc:docMk/>
            <pc:sldMk cId="3011829700" sldId="264"/>
            <ac:spMk id="5" creationId="{3BCEFF89-5158-6B49-F51B-9ABF49E15ACD}"/>
          </ac:spMkLst>
        </pc:spChg>
        <pc:picChg chg="add mod">
          <ac:chgData name="Catherine Kidner" userId="05772faa-c547-42bd-a4f8-01ff9d39ffcc" providerId="ADAL" clId="{B84D9426-BCD8-4E4A-B1E1-960D463FFB37}" dt="2023-06-13T14:32:29.846" v="91" actId="1076"/>
          <ac:picMkLst>
            <pc:docMk/>
            <pc:sldMk cId="3011829700" sldId="264"/>
            <ac:picMk id="1026" creationId="{9196604B-76A4-FB4D-5CB3-38299FB404FD}"/>
          </ac:picMkLst>
        </pc:picChg>
      </pc:sldChg>
      <pc:sldChg chg="addSp delSp modSp new mod">
        <pc:chgData name="Catherine Kidner" userId="05772faa-c547-42bd-a4f8-01ff9d39ffcc" providerId="ADAL" clId="{B84D9426-BCD8-4E4A-B1E1-960D463FFB37}" dt="2023-06-13T14:33:58.545" v="115" actId="1076"/>
        <pc:sldMkLst>
          <pc:docMk/>
          <pc:sldMk cId="2728290032" sldId="265"/>
        </pc:sldMkLst>
        <pc:spChg chg="del">
          <ac:chgData name="Catherine Kidner" userId="05772faa-c547-42bd-a4f8-01ff9d39ffcc" providerId="ADAL" clId="{B84D9426-BCD8-4E4A-B1E1-960D463FFB37}" dt="2023-06-13T10:14:13.175" v="18" actId="478"/>
          <ac:spMkLst>
            <pc:docMk/>
            <pc:sldMk cId="2728290032" sldId="265"/>
            <ac:spMk id="2" creationId="{AB8349CA-256B-99FC-C3CC-DBB46418EF3F}"/>
          </ac:spMkLst>
        </pc:spChg>
        <pc:spChg chg="del">
          <ac:chgData name="Catherine Kidner" userId="05772faa-c547-42bd-a4f8-01ff9d39ffcc" providerId="ADAL" clId="{B84D9426-BCD8-4E4A-B1E1-960D463FFB37}" dt="2023-06-13T10:14:14.985" v="19" actId="478"/>
          <ac:spMkLst>
            <pc:docMk/>
            <pc:sldMk cId="2728290032" sldId="265"/>
            <ac:spMk id="3" creationId="{1616E830-FF30-8207-6F37-7E96A5B3BD47}"/>
          </ac:spMkLst>
        </pc:spChg>
        <pc:spChg chg="add mod">
          <ac:chgData name="Catherine Kidner" userId="05772faa-c547-42bd-a4f8-01ff9d39ffcc" providerId="ADAL" clId="{B84D9426-BCD8-4E4A-B1E1-960D463FFB37}" dt="2023-06-13T10:14:19.411" v="22" actId="1076"/>
          <ac:spMkLst>
            <pc:docMk/>
            <pc:sldMk cId="2728290032" sldId="265"/>
            <ac:spMk id="5" creationId="{AD0FB1B8-9E54-51F7-CB70-A7A01DFB13DF}"/>
          </ac:spMkLst>
        </pc:spChg>
        <pc:spChg chg="add mod">
          <ac:chgData name="Catherine Kidner" userId="05772faa-c547-42bd-a4f8-01ff9d39ffcc" providerId="ADAL" clId="{B84D9426-BCD8-4E4A-B1E1-960D463FFB37}" dt="2023-06-13T14:33:58.545" v="115" actId="1076"/>
          <ac:spMkLst>
            <pc:docMk/>
            <pc:sldMk cId="2728290032" sldId="265"/>
            <ac:spMk id="7" creationId="{B2D5A712-32B0-7A20-1DDF-E62BFF148AC1}"/>
          </ac:spMkLst>
        </pc:spChg>
        <pc:spChg chg="add mod">
          <ac:chgData name="Catherine Kidner" userId="05772faa-c547-42bd-a4f8-01ff9d39ffcc" providerId="ADAL" clId="{B84D9426-BCD8-4E4A-B1E1-960D463FFB37}" dt="2023-06-13T14:33:55.578" v="114" actId="20577"/>
          <ac:spMkLst>
            <pc:docMk/>
            <pc:sldMk cId="2728290032" sldId="265"/>
            <ac:spMk id="9" creationId="{85DBE4D5-4B90-0E7D-CBAB-D3C2FA1DCAAA}"/>
          </ac:spMkLst>
        </pc:spChg>
      </pc:sldChg>
      <pc:sldChg chg="addSp delSp modSp new mod">
        <pc:chgData name="Catherine Kidner" userId="05772faa-c547-42bd-a4f8-01ff9d39ffcc" providerId="ADAL" clId="{B84D9426-BCD8-4E4A-B1E1-960D463FFB37}" dt="2023-06-13T14:37:04.532" v="129" actId="1076"/>
        <pc:sldMkLst>
          <pc:docMk/>
          <pc:sldMk cId="3756270588" sldId="266"/>
        </pc:sldMkLst>
        <pc:spChg chg="del">
          <ac:chgData name="Catherine Kidner" userId="05772faa-c547-42bd-a4f8-01ff9d39ffcc" providerId="ADAL" clId="{B84D9426-BCD8-4E4A-B1E1-960D463FFB37}" dt="2023-06-13T10:14:27.343" v="23" actId="478"/>
          <ac:spMkLst>
            <pc:docMk/>
            <pc:sldMk cId="3756270588" sldId="266"/>
            <ac:spMk id="2" creationId="{68431D86-87DA-37AB-3BBA-009A28FC0F22}"/>
          </ac:spMkLst>
        </pc:spChg>
        <pc:spChg chg="del">
          <ac:chgData name="Catherine Kidner" userId="05772faa-c547-42bd-a4f8-01ff9d39ffcc" providerId="ADAL" clId="{B84D9426-BCD8-4E4A-B1E1-960D463FFB37}" dt="2023-06-13T10:14:29.585" v="24" actId="478"/>
          <ac:spMkLst>
            <pc:docMk/>
            <pc:sldMk cId="3756270588" sldId="266"/>
            <ac:spMk id="3" creationId="{594577CB-CFEB-BAF1-921A-D6820DB91974}"/>
          </ac:spMkLst>
        </pc:spChg>
        <pc:spChg chg="add mod">
          <ac:chgData name="Catherine Kidner" userId="05772faa-c547-42bd-a4f8-01ff9d39ffcc" providerId="ADAL" clId="{B84D9426-BCD8-4E4A-B1E1-960D463FFB37}" dt="2023-06-13T14:34:07.112" v="116" actId="1076"/>
          <ac:spMkLst>
            <pc:docMk/>
            <pc:sldMk cId="3756270588" sldId="266"/>
            <ac:spMk id="5" creationId="{EE1DEA66-C08E-EEF3-7CF4-720B3E9C050A}"/>
          </ac:spMkLst>
        </pc:spChg>
        <pc:spChg chg="add del mod">
          <ac:chgData name="Catherine Kidner" userId="05772faa-c547-42bd-a4f8-01ff9d39ffcc" providerId="ADAL" clId="{B84D9426-BCD8-4E4A-B1E1-960D463FFB37}" dt="2023-06-13T14:35:38.829" v="122"/>
          <ac:spMkLst>
            <pc:docMk/>
            <pc:sldMk cId="3756270588" sldId="266"/>
            <ac:spMk id="6" creationId="{C98F9E09-C1AC-4F66-0C11-045766ADB6FB}"/>
          </ac:spMkLst>
        </pc:spChg>
        <pc:picChg chg="add del mod">
          <ac:chgData name="Catherine Kidner" userId="05772faa-c547-42bd-a4f8-01ff9d39ffcc" providerId="ADAL" clId="{B84D9426-BCD8-4E4A-B1E1-960D463FFB37}" dt="2023-06-13T14:36:58.699" v="126" actId="478"/>
          <ac:picMkLst>
            <pc:docMk/>
            <pc:sldMk cId="3756270588" sldId="266"/>
            <ac:picMk id="2050" creationId="{4B1FC0A6-1DF0-104C-CF4D-EFF31B87CE53}"/>
          </ac:picMkLst>
        </pc:picChg>
        <pc:picChg chg="add mod">
          <ac:chgData name="Catherine Kidner" userId="05772faa-c547-42bd-a4f8-01ff9d39ffcc" providerId="ADAL" clId="{B84D9426-BCD8-4E4A-B1E1-960D463FFB37}" dt="2023-06-13T14:37:04.532" v="129" actId="1076"/>
          <ac:picMkLst>
            <pc:docMk/>
            <pc:sldMk cId="3756270588" sldId="266"/>
            <ac:picMk id="2052" creationId="{CD89546E-4814-461C-3426-08AEF1B8B417}"/>
          </ac:picMkLst>
        </pc:picChg>
      </pc:sldChg>
      <pc:sldChg chg="addSp delSp modSp new mod">
        <pc:chgData name="Catherine Kidner" userId="05772faa-c547-42bd-a4f8-01ff9d39ffcc" providerId="ADAL" clId="{B84D9426-BCD8-4E4A-B1E1-960D463FFB37}" dt="2023-06-13T10:16:48.396" v="83" actId="20577"/>
        <pc:sldMkLst>
          <pc:docMk/>
          <pc:sldMk cId="1086245920" sldId="267"/>
        </pc:sldMkLst>
        <pc:spChg chg="del">
          <ac:chgData name="Catherine Kidner" userId="05772faa-c547-42bd-a4f8-01ff9d39ffcc" providerId="ADAL" clId="{B84D9426-BCD8-4E4A-B1E1-960D463FFB37}" dt="2023-06-13T10:14:42.315" v="28" actId="478"/>
          <ac:spMkLst>
            <pc:docMk/>
            <pc:sldMk cId="1086245920" sldId="267"/>
            <ac:spMk id="2" creationId="{261EBFEB-BBA6-B26D-1E20-AF9737361406}"/>
          </ac:spMkLst>
        </pc:spChg>
        <pc:spChg chg="del">
          <ac:chgData name="Catherine Kidner" userId="05772faa-c547-42bd-a4f8-01ff9d39ffcc" providerId="ADAL" clId="{B84D9426-BCD8-4E4A-B1E1-960D463FFB37}" dt="2023-06-13T10:14:40.677" v="27" actId="478"/>
          <ac:spMkLst>
            <pc:docMk/>
            <pc:sldMk cId="1086245920" sldId="267"/>
            <ac:spMk id="3" creationId="{6B4F8E7D-9BB4-7B8E-FA11-8C5678789B45}"/>
          </ac:spMkLst>
        </pc:spChg>
        <pc:spChg chg="add mod">
          <ac:chgData name="Catherine Kidner" userId="05772faa-c547-42bd-a4f8-01ff9d39ffcc" providerId="ADAL" clId="{B84D9426-BCD8-4E4A-B1E1-960D463FFB37}" dt="2023-06-13T10:14:45.797" v="30" actId="1076"/>
          <ac:spMkLst>
            <pc:docMk/>
            <pc:sldMk cId="1086245920" sldId="267"/>
            <ac:spMk id="5" creationId="{E986F7C7-9F8A-C19E-6CE4-62C0D4A5AD2F}"/>
          </ac:spMkLst>
        </pc:spChg>
        <pc:spChg chg="add mod">
          <ac:chgData name="Catherine Kidner" userId="05772faa-c547-42bd-a4f8-01ff9d39ffcc" providerId="ADAL" clId="{B84D9426-BCD8-4E4A-B1E1-960D463FFB37}" dt="2023-06-13T10:16:48.396" v="83" actId="20577"/>
          <ac:spMkLst>
            <pc:docMk/>
            <pc:sldMk cId="1086245920" sldId="267"/>
            <ac:spMk id="7" creationId="{2410D1A1-2B30-6489-DDC3-BC316DD898D9}"/>
          </ac:spMkLst>
        </pc:spChg>
      </pc:sldChg>
      <pc:sldChg chg="addSp delSp modSp new mod">
        <pc:chgData name="Catherine Kidner" userId="05772faa-c547-42bd-a4f8-01ff9d39ffcc" providerId="ADAL" clId="{B84D9426-BCD8-4E4A-B1E1-960D463FFB37}" dt="2023-06-13T10:16:20.768" v="69" actId="20577"/>
        <pc:sldMkLst>
          <pc:docMk/>
          <pc:sldMk cId="1732385637" sldId="268"/>
        </pc:sldMkLst>
        <pc:spChg chg="del">
          <ac:chgData name="Catherine Kidner" userId="05772faa-c547-42bd-a4f8-01ff9d39ffcc" providerId="ADAL" clId="{B84D9426-BCD8-4E4A-B1E1-960D463FFB37}" dt="2023-06-13T10:14:54.747" v="31" actId="478"/>
          <ac:spMkLst>
            <pc:docMk/>
            <pc:sldMk cId="1732385637" sldId="268"/>
            <ac:spMk id="2" creationId="{55FA6906-A0C7-009C-C54B-97F1F71C046F}"/>
          </ac:spMkLst>
        </pc:spChg>
        <pc:spChg chg="del">
          <ac:chgData name="Catherine Kidner" userId="05772faa-c547-42bd-a4f8-01ff9d39ffcc" providerId="ADAL" clId="{B84D9426-BCD8-4E4A-B1E1-960D463FFB37}" dt="2023-06-13T10:14:57.095" v="32" actId="478"/>
          <ac:spMkLst>
            <pc:docMk/>
            <pc:sldMk cId="1732385637" sldId="268"/>
            <ac:spMk id="3" creationId="{5DAFEA28-178B-3D0A-EF02-CF311961A613}"/>
          </ac:spMkLst>
        </pc:spChg>
        <pc:spChg chg="add mod">
          <ac:chgData name="Catherine Kidner" userId="05772faa-c547-42bd-a4f8-01ff9d39ffcc" providerId="ADAL" clId="{B84D9426-BCD8-4E4A-B1E1-960D463FFB37}" dt="2023-06-13T10:15:00.344" v="34" actId="1076"/>
          <ac:spMkLst>
            <pc:docMk/>
            <pc:sldMk cId="1732385637" sldId="268"/>
            <ac:spMk id="5" creationId="{CB8298D6-38C5-8E53-1B2D-0949FDE79711}"/>
          </ac:spMkLst>
        </pc:spChg>
        <pc:spChg chg="add mod">
          <ac:chgData name="Catherine Kidner" userId="05772faa-c547-42bd-a4f8-01ff9d39ffcc" providerId="ADAL" clId="{B84D9426-BCD8-4E4A-B1E1-960D463FFB37}" dt="2023-06-13T10:16:20.768" v="69" actId="20577"/>
          <ac:spMkLst>
            <pc:docMk/>
            <pc:sldMk cId="1732385637" sldId="268"/>
            <ac:spMk id="7" creationId="{EDF5E2E9-E7D5-EA98-4153-A6EB95F5EA3E}"/>
          </ac:spMkLst>
        </pc:spChg>
      </pc:sldChg>
      <pc:sldChg chg="addSp delSp modSp new mod">
        <pc:chgData name="Catherine Kidner" userId="05772faa-c547-42bd-a4f8-01ff9d39ffcc" providerId="ADAL" clId="{B84D9426-BCD8-4E4A-B1E1-960D463FFB37}" dt="2023-06-13T14:27:37.128" v="86" actId="20577"/>
        <pc:sldMkLst>
          <pc:docMk/>
          <pc:sldMk cId="721369265" sldId="269"/>
        </pc:sldMkLst>
        <pc:spChg chg="del mod">
          <ac:chgData name="Catherine Kidner" userId="05772faa-c547-42bd-a4f8-01ff9d39ffcc" providerId="ADAL" clId="{B84D9426-BCD8-4E4A-B1E1-960D463FFB37}" dt="2023-06-13T10:15:13.504" v="39" actId="478"/>
          <ac:spMkLst>
            <pc:docMk/>
            <pc:sldMk cId="721369265" sldId="269"/>
            <ac:spMk id="2" creationId="{7849C4C9-16CA-AB7D-94AA-FF438F7F31F0}"/>
          </ac:spMkLst>
        </pc:spChg>
        <pc:spChg chg="del">
          <ac:chgData name="Catherine Kidner" userId="05772faa-c547-42bd-a4f8-01ff9d39ffcc" providerId="ADAL" clId="{B84D9426-BCD8-4E4A-B1E1-960D463FFB37}" dt="2023-06-13T10:15:09.705" v="36" actId="478"/>
          <ac:spMkLst>
            <pc:docMk/>
            <pc:sldMk cId="721369265" sldId="269"/>
            <ac:spMk id="3" creationId="{46474D1A-2281-D80F-0008-22A6CDC50B9B}"/>
          </ac:spMkLst>
        </pc:spChg>
        <pc:spChg chg="add mod">
          <ac:chgData name="Catherine Kidner" userId="05772faa-c547-42bd-a4f8-01ff9d39ffcc" providerId="ADAL" clId="{B84D9426-BCD8-4E4A-B1E1-960D463FFB37}" dt="2023-06-13T10:15:17.192" v="41" actId="1076"/>
          <ac:spMkLst>
            <pc:docMk/>
            <pc:sldMk cId="721369265" sldId="269"/>
            <ac:spMk id="5" creationId="{A0772655-0BD4-CC8F-0351-55CCEA51C574}"/>
          </ac:spMkLst>
        </pc:spChg>
        <pc:spChg chg="add mod">
          <ac:chgData name="Catherine Kidner" userId="05772faa-c547-42bd-a4f8-01ff9d39ffcc" providerId="ADAL" clId="{B84D9426-BCD8-4E4A-B1E1-960D463FFB37}" dt="2023-06-13T14:27:37.128" v="86" actId="20577"/>
          <ac:spMkLst>
            <pc:docMk/>
            <pc:sldMk cId="721369265" sldId="269"/>
            <ac:spMk id="7" creationId="{A0334859-7AE5-281F-BD82-B5ABCFDE6A09}"/>
          </ac:spMkLst>
        </pc:spChg>
      </pc:sldChg>
      <pc:sldChg chg="addSp delSp modSp new mod">
        <pc:chgData name="Catherine Kidner" userId="05772faa-c547-42bd-a4f8-01ff9d39ffcc" providerId="ADAL" clId="{B84D9426-BCD8-4E4A-B1E1-960D463FFB37}" dt="2023-06-13T14:50:57.191" v="149" actId="1076"/>
        <pc:sldMkLst>
          <pc:docMk/>
          <pc:sldMk cId="1285648629" sldId="270"/>
        </pc:sldMkLst>
        <pc:spChg chg="del">
          <ac:chgData name="Catherine Kidner" userId="05772faa-c547-42bd-a4f8-01ff9d39ffcc" providerId="ADAL" clId="{B84D9426-BCD8-4E4A-B1E1-960D463FFB37}" dt="2023-06-13T14:47:47.043" v="131" actId="478"/>
          <ac:spMkLst>
            <pc:docMk/>
            <pc:sldMk cId="1285648629" sldId="270"/>
            <ac:spMk id="2" creationId="{1EA50E30-ED00-B41D-A4D8-3AE0EE816DFD}"/>
          </ac:spMkLst>
        </pc:spChg>
        <pc:spChg chg="del">
          <ac:chgData name="Catherine Kidner" userId="05772faa-c547-42bd-a4f8-01ff9d39ffcc" providerId="ADAL" clId="{B84D9426-BCD8-4E4A-B1E1-960D463FFB37}" dt="2023-06-13T14:47:48.403" v="132" actId="478"/>
          <ac:spMkLst>
            <pc:docMk/>
            <pc:sldMk cId="1285648629" sldId="270"/>
            <ac:spMk id="3" creationId="{38C7F165-4644-0F0B-D83F-23F96E8AE07D}"/>
          </ac:spMkLst>
        </pc:spChg>
        <pc:spChg chg="add mod">
          <ac:chgData name="Catherine Kidner" userId="05772faa-c547-42bd-a4f8-01ff9d39ffcc" providerId="ADAL" clId="{B84D9426-BCD8-4E4A-B1E1-960D463FFB37}" dt="2023-06-13T14:50:57.191" v="149" actId="1076"/>
          <ac:spMkLst>
            <pc:docMk/>
            <pc:sldMk cId="1285648629" sldId="270"/>
            <ac:spMk id="5" creationId="{5B7EE56E-8498-507B-C609-644CDCD711C1}"/>
          </ac:spMkLst>
        </pc:spChg>
        <pc:picChg chg="add mod">
          <ac:chgData name="Catherine Kidner" userId="05772faa-c547-42bd-a4f8-01ff9d39ffcc" providerId="ADAL" clId="{B84D9426-BCD8-4E4A-B1E1-960D463FFB37}" dt="2023-06-13T14:50:53.090" v="147" actId="14100"/>
          <ac:picMkLst>
            <pc:docMk/>
            <pc:sldMk cId="1285648629" sldId="270"/>
            <ac:picMk id="1026" creationId="{2F19491D-E8EA-ED03-571F-0266CEC35228}"/>
          </ac:picMkLst>
        </pc:picChg>
      </pc:sldChg>
      <pc:sldChg chg="addSp delSp modSp new mod ord">
        <pc:chgData name="Catherine Kidner" userId="05772faa-c547-42bd-a4f8-01ff9d39ffcc" providerId="ADAL" clId="{B84D9426-BCD8-4E4A-B1E1-960D463FFB37}" dt="2023-06-13T15:01:33.343" v="172" actId="20578"/>
        <pc:sldMkLst>
          <pc:docMk/>
          <pc:sldMk cId="4227192783" sldId="271"/>
        </pc:sldMkLst>
        <pc:spChg chg="del">
          <ac:chgData name="Catherine Kidner" userId="05772faa-c547-42bd-a4f8-01ff9d39ffcc" providerId="ADAL" clId="{B84D9426-BCD8-4E4A-B1E1-960D463FFB37}" dt="2023-06-13T14:49:25.456" v="136" actId="478"/>
          <ac:spMkLst>
            <pc:docMk/>
            <pc:sldMk cId="4227192783" sldId="271"/>
            <ac:spMk id="2" creationId="{8869F2C1-7A83-FA37-BCA8-1FCCDD9E4DC1}"/>
          </ac:spMkLst>
        </pc:spChg>
        <pc:spChg chg="del">
          <ac:chgData name="Catherine Kidner" userId="05772faa-c547-42bd-a4f8-01ff9d39ffcc" providerId="ADAL" clId="{B84D9426-BCD8-4E4A-B1E1-960D463FFB37}" dt="2023-06-13T14:49:23.608" v="135" actId="478"/>
          <ac:spMkLst>
            <pc:docMk/>
            <pc:sldMk cId="4227192783" sldId="271"/>
            <ac:spMk id="3" creationId="{CA897DB7-5856-0D33-70C5-541BE59F27C4}"/>
          </ac:spMkLst>
        </pc:spChg>
        <pc:spChg chg="add mod">
          <ac:chgData name="Catherine Kidner" userId="05772faa-c547-42bd-a4f8-01ff9d39ffcc" providerId="ADAL" clId="{B84D9426-BCD8-4E4A-B1E1-960D463FFB37}" dt="2023-06-13T14:52:24.123" v="158" actId="1076"/>
          <ac:spMkLst>
            <pc:docMk/>
            <pc:sldMk cId="4227192783" sldId="271"/>
            <ac:spMk id="5" creationId="{85E98EDF-F5DD-014E-18E9-43B00F2E3D1D}"/>
          </ac:spMkLst>
        </pc:spChg>
        <pc:picChg chg="add mod">
          <ac:chgData name="Catherine Kidner" userId="05772faa-c547-42bd-a4f8-01ff9d39ffcc" providerId="ADAL" clId="{B84D9426-BCD8-4E4A-B1E1-960D463FFB37}" dt="2023-06-13T14:52:30.524" v="160" actId="1076"/>
          <ac:picMkLst>
            <pc:docMk/>
            <pc:sldMk cId="4227192783" sldId="271"/>
            <ac:picMk id="2050" creationId="{29502124-11FD-B10E-B240-831BA9EDE70A}"/>
          </ac:picMkLst>
        </pc:picChg>
      </pc:sldChg>
      <pc:sldChg chg="addSp delSp modSp new mod">
        <pc:chgData name="Catherine Kidner" userId="05772faa-c547-42bd-a4f8-01ff9d39ffcc" providerId="ADAL" clId="{B84D9426-BCD8-4E4A-B1E1-960D463FFB37}" dt="2023-06-13T14:52:17.146" v="157" actId="1076"/>
        <pc:sldMkLst>
          <pc:docMk/>
          <pc:sldMk cId="3512430280" sldId="272"/>
        </pc:sldMkLst>
        <pc:spChg chg="del">
          <ac:chgData name="Catherine Kidner" userId="05772faa-c547-42bd-a4f8-01ff9d39ffcc" providerId="ADAL" clId="{B84D9426-BCD8-4E4A-B1E1-960D463FFB37}" dt="2023-06-13T14:51:49.577" v="151" actId="478"/>
          <ac:spMkLst>
            <pc:docMk/>
            <pc:sldMk cId="3512430280" sldId="272"/>
            <ac:spMk id="2" creationId="{7BD77C35-2275-C4DE-B591-16253C8E611C}"/>
          </ac:spMkLst>
        </pc:spChg>
        <pc:spChg chg="del">
          <ac:chgData name="Catherine Kidner" userId="05772faa-c547-42bd-a4f8-01ff9d39ffcc" providerId="ADAL" clId="{B84D9426-BCD8-4E4A-B1E1-960D463FFB37}" dt="2023-06-13T14:51:51.585" v="152" actId="478"/>
          <ac:spMkLst>
            <pc:docMk/>
            <pc:sldMk cId="3512430280" sldId="272"/>
            <ac:spMk id="3" creationId="{B5B6F4A3-5C1E-D896-30C1-D6B8BF9FA7B6}"/>
          </ac:spMkLst>
        </pc:spChg>
        <pc:spChg chg="add mod">
          <ac:chgData name="Catherine Kidner" userId="05772faa-c547-42bd-a4f8-01ff9d39ffcc" providerId="ADAL" clId="{B84D9426-BCD8-4E4A-B1E1-960D463FFB37}" dt="2023-06-13T14:52:17.146" v="157" actId="1076"/>
          <ac:spMkLst>
            <pc:docMk/>
            <pc:sldMk cId="3512430280" sldId="272"/>
            <ac:spMk id="5" creationId="{7D3918A7-BD10-2AC1-45BD-047D25E0DEB8}"/>
          </ac:spMkLst>
        </pc:spChg>
        <pc:picChg chg="add mod">
          <ac:chgData name="Catherine Kidner" userId="05772faa-c547-42bd-a4f8-01ff9d39ffcc" providerId="ADAL" clId="{B84D9426-BCD8-4E4A-B1E1-960D463FFB37}" dt="2023-06-13T14:51:58.042" v="154" actId="1076"/>
          <ac:picMkLst>
            <pc:docMk/>
            <pc:sldMk cId="3512430280" sldId="272"/>
            <ac:picMk id="3074" creationId="{5B1E0751-A5BE-2E3C-739B-C8B72661241F}"/>
          </ac:picMkLst>
        </pc:picChg>
      </pc:sldChg>
      <pc:sldChg chg="addSp delSp modSp new mod">
        <pc:chgData name="Catherine Kidner" userId="05772faa-c547-42bd-a4f8-01ff9d39ffcc" providerId="ADAL" clId="{B84D9426-BCD8-4E4A-B1E1-960D463FFB37}" dt="2023-06-13T15:02:17.222" v="176" actId="1076"/>
        <pc:sldMkLst>
          <pc:docMk/>
          <pc:sldMk cId="2953192842" sldId="273"/>
        </pc:sldMkLst>
        <pc:spChg chg="del">
          <ac:chgData name="Catherine Kidner" userId="05772faa-c547-42bd-a4f8-01ff9d39ffcc" providerId="ADAL" clId="{B84D9426-BCD8-4E4A-B1E1-960D463FFB37}" dt="2023-06-13T15:01:04.332" v="163" actId="478"/>
          <ac:spMkLst>
            <pc:docMk/>
            <pc:sldMk cId="2953192842" sldId="273"/>
            <ac:spMk id="2" creationId="{F57FAEF0-4EC4-CFCA-96DD-9715BD624F2D}"/>
          </ac:spMkLst>
        </pc:spChg>
        <pc:spChg chg="del">
          <ac:chgData name="Catherine Kidner" userId="05772faa-c547-42bd-a4f8-01ff9d39ffcc" providerId="ADAL" clId="{B84D9426-BCD8-4E4A-B1E1-960D463FFB37}" dt="2023-06-13T15:01:01.712" v="162" actId="478"/>
          <ac:spMkLst>
            <pc:docMk/>
            <pc:sldMk cId="2953192842" sldId="273"/>
            <ac:spMk id="3" creationId="{380C6FF2-D818-1227-5F19-9ED7C421508D}"/>
          </ac:spMkLst>
        </pc:spChg>
        <pc:spChg chg="add mod">
          <ac:chgData name="Catherine Kidner" userId="05772faa-c547-42bd-a4f8-01ff9d39ffcc" providerId="ADAL" clId="{B84D9426-BCD8-4E4A-B1E1-960D463FFB37}" dt="2023-06-13T15:01:08.240" v="165" actId="1076"/>
          <ac:spMkLst>
            <pc:docMk/>
            <pc:sldMk cId="2953192842" sldId="273"/>
            <ac:spMk id="5" creationId="{B76CB8EF-7443-CA2B-76E3-354F0B6A0C7E}"/>
          </ac:spMkLst>
        </pc:spChg>
        <pc:picChg chg="add mod">
          <ac:chgData name="Catherine Kidner" userId="05772faa-c547-42bd-a4f8-01ff9d39ffcc" providerId="ADAL" clId="{B84D9426-BCD8-4E4A-B1E1-960D463FFB37}" dt="2023-06-13T15:02:17.222" v="176" actId="1076"/>
          <ac:picMkLst>
            <pc:docMk/>
            <pc:sldMk cId="2953192842" sldId="273"/>
            <ac:picMk id="7" creationId="{8440E52D-CCB5-843A-CB03-5E530A1210AC}"/>
          </ac:picMkLst>
        </pc:picChg>
        <pc:picChg chg="add mod">
          <ac:chgData name="Catherine Kidner" userId="05772faa-c547-42bd-a4f8-01ff9d39ffcc" providerId="ADAL" clId="{B84D9426-BCD8-4E4A-B1E1-960D463FFB37}" dt="2023-06-13T15:01:23.523" v="168" actId="14100"/>
          <ac:picMkLst>
            <pc:docMk/>
            <pc:sldMk cId="2953192842" sldId="273"/>
            <ac:picMk id="9" creationId="{A46E8DCD-6168-F078-E34C-F99B62DFDA4B}"/>
          </ac:picMkLst>
        </pc:picChg>
        <pc:picChg chg="add mod">
          <ac:chgData name="Catherine Kidner" userId="05772faa-c547-42bd-a4f8-01ff9d39ffcc" providerId="ADAL" clId="{B84D9426-BCD8-4E4A-B1E1-960D463FFB37}" dt="2023-06-13T15:02:15.121" v="175" actId="14100"/>
          <ac:picMkLst>
            <pc:docMk/>
            <pc:sldMk cId="2953192842" sldId="273"/>
            <ac:picMk id="11" creationId="{378F40AF-7031-79CF-0B7C-E829F6CCCC40}"/>
          </ac:picMkLst>
        </pc:picChg>
      </pc:sldChg>
    </pc:docChg>
  </pc:docChgLst>
  <pc:docChgLst>
    <pc:chgData name="Catherine Kidner" userId="05772faa-c547-42bd-a4f8-01ff9d39ffcc" providerId="ADAL" clId="{CFB7F4A9-3251-A14E-9337-A884BE88A9FB}"/>
    <pc:docChg chg="custSel addSld modSld">
      <pc:chgData name="Catherine Kidner" userId="05772faa-c547-42bd-a4f8-01ff9d39ffcc" providerId="ADAL" clId="{CFB7F4A9-3251-A14E-9337-A884BE88A9FB}" dt="2023-05-16T10:55:27.907" v="111" actId="1076"/>
      <pc:docMkLst>
        <pc:docMk/>
      </pc:docMkLst>
      <pc:sldChg chg="addSp modSp mod">
        <pc:chgData name="Catherine Kidner" userId="05772faa-c547-42bd-a4f8-01ff9d39ffcc" providerId="ADAL" clId="{CFB7F4A9-3251-A14E-9337-A884BE88A9FB}" dt="2023-05-16T10:47:10.436" v="91" actId="1076"/>
        <pc:sldMkLst>
          <pc:docMk/>
          <pc:sldMk cId="41392450" sldId="256"/>
        </pc:sldMkLst>
        <pc:spChg chg="mod">
          <ac:chgData name="Catherine Kidner" userId="05772faa-c547-42bd-a4f8-01ff9d39ffcc" providerId="ADAL" clId="{CFB7F4A9-3251-A14E-9337-A884BE88A9FB}" dt="2023-05-16T10:47:10.436" v="91" actId="1076"/>
          <ac:spMkLst>
            <pc:docMk/>
            <pc:sldMk cId="41392450" sldId="256"/>
            <ac:spMk id="4" creationId="{35B462AD-B84C-108F-3805-B90A1B315F96}"/>
          </ac:spMkLst>
        </pc:spChg>
        <pc:spChg chg="mod">
          <ac:chgData name="Catherine Kidner" userId="05772faa-c547-42bd-a4f8-01ff9d39ffcc" providerId="ADAL" clId="{CFB7F4A9-3251-A14E-9337-A884BE88A9FB}" dt="2023-05-16T10:47:08.022" v="90" actId="1076"/>
          <ac:spMkLst>
            <pc:docMk/>
            <pc:sldMk cId="41392450" sldId="256"/>
            <ac:spMk id="5" creationId="{FA320A59-7F55-A2D5-2E17-3EFAF1B4729E}"/>
          </ac:spMkLst>
        </pc:spChg>
        <pc:picChg chg="add mod">
          <ac:chgData name="Catherine Kidner" userId="05772faa-c547-42bd-a4f8-01ff9d39ffcc" providerId="ADAL" clId="{CFB7F4A9-3251-A14E-9337-A884BE88A9FB}" dt="2023-05-16T10:47:03.197" v="89" actId="1076"/>
          <ac:picMkLst>
            <pc:docMk/>
            <pc:sldMk cId="41392450" sldId="256"/>
            <ac:picMk id="1026" creationId="{C04B729C-351D-ECCC-9732-71AF13B2C1D5}"/>
          </ac:picMkLst>
        </pc:picChg>
      </pc:sldChg>
      <pc:sldChg chg="modSp mod">
        <pc:chgData name="Catherine Kidner" userId="05772faa-c547-42bd-a4f8-01ff9d39ffcc" providerId="ADAL" clId="{CFB7F4A9-3251-A14E-9337-A884BE88A9FB}" dt="2023-05-16T10:47:25.682" v="95" actId="1076"/>
        <pc:sldMkLst>
          <pc:docMk/>
          <pc:sldMk cId="2094012550" sldId="257"/>
        </pc:sldMkLst>
        <pc:spChg chg="mod">
          <ac:chgData name="Catherine Kidner" userId="05772faa-c547-42bd-a4f8-01ff9d39ffcc" providerId="ADAL" clId="{CFB7F4A9-3251-A14E-9337-A884BE88A9FB}" dt="2023-05-16T10:47:18.060" v="93" actId="403"/>
          <ac:spMkLst>
            <pc:docMk/>
            <pc:sldMk cId="2094012550" sldId="257"/>
            <ac:spMk id="4" creationId="{BC806FDD-9D20-09E8-C7C6-5006351C4983}"/>
          </ac:spMkLst>
        </pc:spChg>
        <pc:spChg chg="mod">
          <ac:chgData name="Catherine Kidner" userId="05772faa-c547-42bd-a4f8-01ff9d39ffcc" providerId="ADAL" clId="{CFB7F4A9-3251-A14E-9337-A884BE88A9FB}" dt="2023-05-16T10:47:23.128" v="94" actId="1076"/>
          <ac:spMkLst>
            <pc:docMk/>
            <pc:sldMk cId="2094012550" sldId="257"/>
            <ac:spMk id="6" creationId="{A324CB1A-6987-ECB3-F818-A968B095D0A1}"/>
          </ac:spMkLst>
        </pc:spChg>
        <pc:spChg chg="mod">
          <ac:chgData name="Catherine Kidner" userId="05772faa-c547-42bd-a4f8-01ff9d39ffcc" providerId="ADAL" clId="{CFB7F4A9-3251-A14E-9337-A884BE88A9FB}" dt="2023-05-16T10:47:25.682" v="95" actId="1076"/>
          <ac:spMkLst>
            <pc:docMk/>
            <pc:sldMk cId="2094012550" sldId="257"/>
            <ac:spMk id="13" creationId="{C3D41F5B-C616-817B-B3C1-CDEBC99D33A8}"/>
          </ac:spMkLst>
        </pc:spChg>
      </pc:sldChg>
      <pc:sldChg chg="modSp mod">
        <pc:chgData name="Catherine Kidner" userId="05772faa-c547-42bd-a4f8-01ff9d39ffcc" providerId="ADAL" clId="{CFB7F4A9-3251-A14E-9337-A884BE88A9FB}" dt="2023-05-16T10:47:45.183" v="102" actId="1076"/>
        <pc:sldMkLst>
          <pc:docMk/>
          <pc:sldMk cId="359526434" sldId="258"/>
        </pc:sldMkLst>
        <pc:spChg chg="mod">
          <ac:chgData name="Catherine Kidner" userId="05772faa-c547-42bd-a4f8-01ff9d39ffcc" providerId="ADAL" clId="{CFB7F4A9-3251-A14E-9337-A884BE88A9FB}" dt="2023-05-16T10:47:30.503" v="96" actId="403"/>
          <ac:spMkLst>
            <pc:docMk/>
            <pc:sldMk cId="359526434" sldId="258"/>
            <ac:spMk id="4" creationId="{85D59E82-D634-6FFE-7A18-23945BD1A865}"/>
          </ac:spMkLst>
        </pc:spChg>
        <pc:spChg chg="mod">
          <ac:chgData name="Catherine Kidner" userId="05772faa-c547-42bd-a4f8-01ff9d39ffcc" providerId="ADAL" clId="{CFB7F4A9-3251-A14E-9337-A884BE88A9FB}" dt="2023-05-16T10:47:36.756" v="98" actId="1076"/>
          <ac:spMkLst>
            <pc:docMk/>
            <pc:sldMk cId="359526434" sldId="258"/>
            <ac:spMk id="7" creationId="{01A4D4A6-832B-E521-B3CE-8E6B3967DEB8}"/>
          </ac:spMkLst>
        </pc:spChg>
        <pc:spChg chg="mod">
          <ac:chgData name="Catherine Kidner" userId="05772faa-c547-42bd-a4f8-01ff9d39ffcc" providerId="ADAL" clId="{CFB7F4A9-3251-A14E-9337-A884BE88A9FB}" dt="2023-05-16T10:47:39.361" v="99" actId="14100"/>
          <ac:spMkLst>
            <pc:docMk/>
            <pc:sldMk cId="359526434" sldId="258"/>
            <ac:spMk id="9" creationId="{96A6D795-E5F8-93BB-550A-2F7892F0D109}"/>
          </ac:spMkLst>
        </pc:spChg>
        <pc:picChg chg="mod">
          <ac:chgData name="Catherine Kidner" userId="05772faa-c547-42bd-a4f8-01ff9d39ffcc" providerId="ADAL" clId="{CFB7F4A9-3251-A14E-9337-A884BE88A9FB}" dt="2023-05-16T10:47:45.183" v="102" actId="1076"/>
          <ac:picMkLst>
            <pc:docMk/>
            <pc:sldMk cId="359526434" sldId="258"/>
            <ac:picMk id="2050" creationId="{28192151-B174-09B6-C1F3-691E490DDF9C}"/>
          </ac:picMkLst>
        </pc:picChg>
      </pc:sldChg>
      <pc:sldChg chg="modSp mod">
        <pc:chgData name="Catherine Kidner" userId="05772faa-c547-42bd-a4f8-01ff9d39ffcc" providerId="ADAL" clId="{CFB7F4A9-3251-A14E-9337-A884BE88A9FB}" dt="2023-05-16T10:55:11.746" v="106" actId="14100"/>
        <pc:sldMkLst>
          <pc:docMk/>
          <pc:sldMk cId="4186429436" sldId="259"/>
        </pc:sldMkLst>
        <pc:spChg chg="mod">
          <ac:chgData name="Catherine Kidner" userId="05772faa-c547-42bd-a4f8-01ff9d39ffcc" providerId="ADAL" clId="{CFB7F4A9-3251-A14E-9337-A884BE88A9FB}" dt="2023-05-16T10:47:54.691" v="103" actId="1076"/>
          <ac:spMkLst>
            <pc:docMk/>
            <pc:sldMk cId="4186429436" sldId="259"/>
            <ac:spMk id="4" creationId="{95A7BC3E-931D-934C-142E-3809EA668E5B}"/>
          </ac:spMkLst>
        </pc:spChg>
        <pc:spChg chg="mod">
          <ac:chgData name="Catherine Kidner" userId="05772faa-c547-42bd-a4f8-01ff9d39ffcc" providerId="ADAL" clId="{CFB7F4A9-3251-A14E-9337-A884BE88A9FB}" dt="2023-05-16T10:47:54.691" v="103" actId="1076"/>
          <ac:spMkLst>
            <pc:docMk/>
            <pc:sldMk cId="4186429436" sldId="259"/>
            <ac:spMk id="5" creationId="{4E009FE6-AA2F-6467-99E3-4574B71E11EA}"/>
          </ac:spMkLst>
        </pc:spChg>
        <pc:spChg chg="mod">
          <ac:chgData name="Catherine Kidner" userId="05772faa-c547-42bd-a4f8-01ff9d39ffcc" providerId="ADAL" clId="{CFB7F4A9-3251-A14E-9337-A884BE88A9FB}" dt="2023-05-16T10:47:54.691" v="103" actId="1076"/>
          <ac:spMkLst>
            <pc:docMk/>
            <pc:sldMk cId="4186429436" sldId="259"/>
            <ac:spMk id="10" creationId="{BEF77C3A-A875-6FB1-FF72-F4320C0B0606}"/>
          </ac:spMkLst>
        </pc:spChg>
        <pc:picChg chg="mod">
          <ac:chgData name="Catherine Kidner" userId="05772faa-c547-42bd-a4f8-01ff9d39ffcc" providerId="ADAL" clId="{CFB7F4A9-3251-A14E-9337-A884BE88A9FB}" dt="2023-05-16T10:55:11.746" v="106" actId="14100"/>
          <ac:picMkLst>
            <pc:docMk/>
            <pc:sldMk cId="4186429436" sldId="259"/>
            <ac:picMk id="3074" creationId="{37C68192-C462-C2A9-F61A-94C16AC5E36C}"/>
          </ac:picMkLst>
        </pc:picChg>
      </pc:sldChg>
      <pc:sldChg chg="modSp mod">
        <pc:chgData name="Catherine Kidner" userId="05772faa-c547-42bd-a4f8-01ff9d39ffcc" providerId="ADAL" clId="{CFB7F4A9-3251-A14E-9337-A884BE88A9FB}" dt="2023-05-16T10:39:32.808" v="78" actId="1076"/>
        <pc:sldMkLst>
          <pc:docMk/>
          <pc:sldMk cId="2237660008" sldId="260"/>
        </pc:sldMkLst>
        <pc:spChg chg="mod">
          <ac:chgData name="Catherine Kidner" userId="05772faa-c547-42bd-a4f8-01ff9d39ffcc" providerId="ADAL" clId="{CFB7F4A9-3251-A14E-9337-A884BE88A9FB}" dt="2023-05-16T10:39:28.454" v="77" actId="1076"/>
          <ac:spMkLst>
            <pc:docMk/>
            <pc:sldMk cId="2237660008" sldId="260"/>
            <ac:spMk id="4" creationId="{5A1540E5-E3E8-783B-E08D-8FD9E1E152A4}"/>
          </ac:spMkLst>
        </pc:spChg>
        <pc:spChg chg="mod">
          <ac:chgData name="Catherine Kidner" userId="05772faa-c547-42bd-a4f8-01ff9d39ffcc" providerId="ADAL" clId="{CFB7F4A9-3251-A14E-9337-A884BE88A9FB}" dt="2023-05-16T10:39:32.808" v="78" actId="1076"/>
          <ac:spMkLst>
            <pc:docMk/>
            <pc:sldMk cId="2237660008" sldId="260"/>
            <ac:spMk id="5" creationId="{9FD9056E-79F5-629C-D641-F490F6907265}"/>
          </ac:spMkLst>
        </pc:spChg>
        <pc:spChg chg="mod">
          <ac:chgData name="Catherine Kidner" userId="05772faa-c547-42bd-a4f8-01ff9d39ffcc" providerId="ADAL" clId="{CFB7F4A9-3251-A14E-9337-A884BE88A9FB}" dt="2023-05-16T10:39:24.237" v="76" actId="20577"/>
          <ac:spMkLst>
            <pc:docMk/>
            <pc:sldMk cId="2237660008" sldId="260"/>
            <ac:spMk id="6" creationId="{26668D09-9271-D491-1403-887DB10EAD1C}"/>
          </ac:spMkLst>
        </pc:spChg>
      </pc:sldChg>
      <pc:sldChg chg="addSp delSp modSp new mod">
        <pc:chgData name="Catherine Kidner" userId="05772faa-c547-42bd-a4f8-01ff9d39ffcc" providerId="ADAL" clId="{CFB7F4A9-3251-A14E-9337-A884BE88A9FB}" dt="2023-05-16T10:38:51.129" v="75" actId="114"/>
        <pc:sldMkLst>
          <pc:docMk/>
          <pc:sldMk cId="1586145048" sldId="261"/>
        </pc:sldMkLst>
        <pc:spChg chg="del">
          <ac:chgData name="Catherine Kidner" userId="05772faa-c547-42bd-a4f8-01ff9d39ffcc" providerId="ADAL" clId="{CFB7F4A9-3251-A14E-9337-A884BE88A9FB}" dt="2023-05-15T15:53:09.026" v="3" actId="478"/>
          <ac:spMkLst>
            <pc:docMk/>
            <pc:sldMk cId="1586145048" sldId="261"/>
            <ac:spMk id="2" creationId="{2EE1B4E0-F7CD-D208-927B-39B0F4410983}"/>
          </ac:spMkLst>
        </pc:spChg>
        <pc:spChg chg="del">
          <ac:chgData name="Catherine Kidner" userId="05772faa-c547-42bd-a4f8-01ff9d39ffcc" providerId="ADAL" clId="{CFB7F4A9-3251-A14E-9337-A884BE88A9FB}" dt="2023-05-15T15:53:10.519" v="4" actId="478"/>
          <ac:spMkLst>
            <pc:docMk/>
            <pc:sldMk cId="1586145048" sldId="261"/>
            <ac:spMk id="3" creationId="{47EA9C57-5F15-9E10-2903-DFE78D96DE9F}"/>
          </ac:spMkLst>
        </pc:spChg>
        <pc:spChg chg="add mod">
          <ac:chgData name="Catherine Kidner" userId="05772faa-c547-42bd-a4f8-01ff9d39ffcc" providerId="ADAL" clId="{CFB7F4A9-3251-A14E-9337-A884BE88A9FB}" dt="2023-05-16T10:38:30.108" v="59" actId="1076"/>
          <ac:spMkLst>
            <pc:docMk/>
            <pc:sldMk cId="1586145048" sldId="261"/>
            <ac:spMk id="4" creationId="{72A11BB3-99A6-8BC6-8EAF-1AED53D445A3}"/>
          </ac:spMkLst>
        </pc:spChg>
        <pc:spChg chg="add mod">
          <ac:chgData name="Catherine Kidner" userId="05772faa-c547-42bd-a4f8-01ff9d39ffcc" providerId="ADAL" clId="{CFB7F4A9-3251-A14E-9337-A884BE88A9FB}" dt="2023-05-16T10:38:51.129" v="75" actId="114"/>
          <ac:spMkLst>
            <pc:docMk/>
            <pc:sldMk cId="1586145048" sldId="261"/>
            <ac:spMk id="5" creationId="{4A3FED78-C558-72EC-3CDC-9C20E14363A7}"/>
          </ac:spMkLst>
        </pc:spChg>
        <pc:picChg chg="add mod">
          <ac:chgData name="Catherine Kidner" userId="05772faa-c547-42bd-a4f8-01ff9d39ffcc" providerId="ADAL" clId="{CFB7F4A9-3251-A14E-9337-A884BE88A9FB}" dt="2023-05-16T10:35:21.204" v="52" actId="1076"/>
          <ac:picMkLst>
            <pc:docMk/>
            <pc:sldMk cId="1586145048" sldId="261"/>
            <ac:picMk id="7" creationId="{66B0CAE6-02B4-3FBF-EC4D-74AC01F991A1}"/>
          </ac:picMkLst>
        </pc:picChg>
        <pc:picChg chg="add mod">
          <ac:chgData name="Catherine Kidner" userId="05772faa-c547-42bd-a4f8-01ff9d39ffcc" providerId="ADAL" clId="{CFB7F4A9-3251-A14E-9337-A884BE88A9FB}" dt="2023-05-16T10:38:18.116" v="57" actId="1076"/>
          <ac:picMkLst>
            <pc:docMk/>
            <pc:sldMk cId="1586145048" sldId="261"/>
            <ac:picMk id="9" creationId="{A05773E8-F5A1-8933-7533-95896A7F958B}"/>
          </ac:picMkLst>
        </pc:picChg>
        <pc:picChg chg="add mod">
          <ac:chgData name="Catherine Kidner" userId="05772faa-c547-42bd-a4f8-01ff9d39ffcc" providerId="ADAL" clId="{CFB7F4A9-3251-A14E-9337-A884BE88A9FB}" dt="2023-05-16T10:38:37.281" v="61" actId="1076"/>
          <ac:picMkLst>
            <pc:docMk/>
            <pc:sldMk cId="1586145048" sldId="261"/>
            <ac:picMk id="11" creationId="{EF0A49E9-6AC6-F336-057B-3EDA46B34B82}"/>
          </ac:picMkLst>
        </pc:picChg>
      </pc:sldChg>
      <pc:sldChg chg="addSp delSp modSp new mod">
        <pc:chgData name="Catherine Kidner" userId="05772faa-c547-42bd-a4f8-01ff9d39ffcc" providerId="ADAL" clId="{CFB7F4A9-3251-A14E-9337-A884BE88A9FB}" dt="2023-05-16T10:55:27.907" v="111" actId="1076"/>
        <pc:sldMkLst>
          <pc:docMk/>
          <pc:sldMk cId="1485152099" sldId="262"/>
        </pc:sldMkLst>
        <pc:spChg chg="del">
          <ac:chgData name="Catherine Kidner" userId="05772faa-c547-42bd-a4f8-01ff9d39ffcc" providerId="ADAL" clId="{CFB7F4A9-3251-A14E-9337-A884BE88A9FB}" dt="2023-05-16T10:55:23.666" v="109" actId="478"/>
          <ac:spMkLst>
            <pc:docMk/>
            <pc:sldMk cId="1485152099" sldId="262"/>
            <ac:spMk id="2" creationId="{E4A7DE90-43C3-DEF6-BDB8-50242658A642}"/>
          </ac:spMkLst>
        </pc:spChg>
        <pc:spChg chg="del">
          <ac:chgData name="Catherine Kidner" userId="05772faa-c547-42bd-a4f8-01ff9d39ffcc" providerId="ADAL" clId="{CFB7F4A9-3251-A14E-9337-A884BE88A9FB}" dt="2023-05-16T10:55:21.802" v="108" actId="478"/>
          <ac:spMkLst>
            <pc:docMk/>
            <pc:sldMk cId="1485152099" sldId="262"/>
            <ac:spMk id="3" creationId="{EB5CDC35-1784-377D-C3A4-2E8DBE9805FF}"/>
          </ac:spMkLst>
        </pc:spChg>
        <pc:picChg chg="add mod">
          <ac:chgData name="Catherine Kidner" userId="05772faa-c547-42bd-a4f8-01ff9d39ffcc" providerId="ADAL" clId="{CFB7F4A9-3251-A14E-9337-A884BE88A9FB}" dt="2023-05-16T10:55:27.907" v="111" actId="1076"/>
          <ac:picMkLst>
            <pc:docMk/>
            <pc:sldMk cId="1485152099" sldId="262"/>
            <ac:picMk id="4" creationId="{64FDCC95-A6F4-6647-F157-309E45C84D3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6EE-904E-7EFA-2DF7-F8605BBEDA1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8D5800C-95CC-58C4-E31D-E91663EA34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F4E1476-916F-E3C8-4050-9ED3DB97BB7B}"/>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F563E87C-B81A-38DF-F1A2-3DC45517B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B2EA97-0BA0-D7B9-DAAF-74FEBE567DF6}"/>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278847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9753-E086-22BE-9A85-54172808007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3BB167A-0074-0437-EA14-037A1C38A1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53DA7D2-9DAE-3924-A87E-9664A28CC956}"/>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5AFC7AB7-3754-25A9-34A9-FA9F7AF98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529D83-8949-B84E-4F09-E8DA4EA6DDEC}"/>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737322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572149-F0E1-1C76-D44F-2204FFF1B1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A5023F2-660E-2D03-917F-5CB8482722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80B16D-3584-C202-BCA8-D7DD3065FDB1}"/>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A7D680B2-DC19-6963-F13C-F6A6050E2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182CF3-C3B0-1361-823D-7BC49084BE65}"/>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5532585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EFBB-2F9F-2997-3C89-F707952962A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19D4DB0-027A-9E6E-6A5D-97A5B2889D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168927-4DBC-A823-9E8A-57984E7260B5}"/>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F7543D3D-72A9-68FF-8A9E-F048ADCBD0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42EE9A-07DD-307D-E674-D6C4580E2E10}"/>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426201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46B6-9AD9-3923-03FA-A0300E22753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9F6E200-E6FC-B0D4-190F-177E8D9FD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72FA8FB-43F4-F094-A89E-74579DC42DBF}"/>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6A356961-A84B-699E-141B-EE992306A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78E4F5-80BC-CF59-7FD4-9D85AFEDB5EE}"/>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92913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EE2A3-D901-2958-2A7A-A13D047BB84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80051B0-9228-6503-034E-7ECBB1B20B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3D13772-0505-D107-BB20-4FAFFF3DAB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40C2CB0-1149-F4A5-7289-9B7D089B1A57}"/>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6" name="Footer Placeholder 5">
            <a:extLst>
              <a:ext uri="{FF2B5EF4-FFF2-40B4-BE49-F238E27FC236}">
                <a16:creationId xmlns:a16="http://schemas.microsoft.com/office/drawing/2014/main" id="{8F57FE06-2770-C9E7-D85C-773CEF2E3D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1DB4F-1A1D-9EFA-93DF-981B5A1F011B}"/>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746992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0E4B6-A96A-89B5-617C-E68BDAC6EFA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65612F4-BA47-3CC9-C30A-209EB5D1E4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5E2BA9D-6918-A1A1-D354-98A85490493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3543860-994C-0C91-E142-2B849CD06B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40B0F02-BECD-90F1-2C5E-9A4AEF85831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7C9C9C3-1FD1-A265-117B-8B004708DD8A}"/>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8" name="Footer Placeholder 7">
            <a:extLst>
              <a:ext uri="{FF2B5EF4-FFF2-40B4-BE49-F238E27FC236}">
                <a16:creationId xmlns:a16="http://schemas.microsoft.com/office/drawing/2014/main" id="{DA787F91-D94D-443D-53AA-FEE40A2096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2D1C5-DE33-4A6C-0D76-BCC63E0BB476}"/>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991413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CA35-059F-31C5-0A90-4DA99AF24E5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08297FD-3B3F-D953-79CB-523C812DEB40}"/>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4" name="Footer Placeholder 3">
            <a:extLst>
              <a:ext uri="{FF2B5EF4-FFF2-40B4-BE49-F238E27FC236}">
                <a16:creationId xmlns:a16="http://schemas.microsoft.com/office/drawing/2014/main" id="{7B90DF71-A29C-7334-03FB-120F1422CC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D2C5CF-F0AF-4F6D-3E45-B849AF1D1149}"/>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81782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103CF5-14FB-97FB-1586-8840E7AD7A91}"/>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3" name="Footer Placeholder 2">
            <a:extLst>
              <a:ext uri="{FF2B5EF4-FFF2-40B4-BE49-F238E27FC236}">
                <a16:creationId xmlns:a16="http://schemas.microsoft.com/office/drawing/2014/main" id="{C397E80E-DFCB-CAEC-ACAF-12C0D32A68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84FE1A-4FA8-5B7E-377B-C6329FD2E82E}"/>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3446309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B82F5-0B17-64D7-C016-A269C7364F5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3F6223D-0AD7-88B2-703D-C09F2AF46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BFB5DC9-3B48-A4C3-AE5E-0380D6F88F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03483C7-4A75-DCC1-02E5-90E73306C321}"/>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6" name="Footer Placeholder 5">
            <a:extLst>
              <a:ext uri="{FF2B5EF4-FFF2-40B4-BE49-F238E27FC236}">
                <a16:creationId xmlns:a16="http://schemas.microsoft.com/office/drawing/2014/main" id="{8BBF7228-D7C4-0259-D926-41390BABB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00D32-4303-0D80-7EA2-3726B9A3EC73}"/>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1647485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5AED-9037-228B-6FEE-457A64167E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25629F7-2631-95EA-3C5A-ED59632A58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226F84-A812-50B4-BEF5-F5661CEB64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AE457FD-EF10-5AF1-8846-8A8E03E64C22}"/>
              </a:ext>
            </a:extLst>
          </p:cNvPr>
          <p:cNvSpPr>
            <a:spLocks noGrp="1"/>
          </p:cNvSpPr>
          <p:nvPr>
            <p:ph type="dt" sz="half" idx="10"/>
          </p:nvPr>
        </p:nvSpPr>
        <p:spPr/>
        <p:txBody>
          <a:bodyPr/>
          <a:lstStyle/>
          <a:p>
            <a:fld id="{0A30C96C-D469-0342-B0A6-9A531FC710EF}" type="datetimeFigureOut">
              <a:rPr lang="en-US" smtClean="0"/>
              <a:t>6/13/23</a:t>
            </a:fld>
            <a:endParaRPr lang="en-US"/>
          </a:p>
        </p:txBody>
      </p:sp>
      <p:sp>
        <p:nvSpPr>
          <p:cNvPr id="6" name="Footer Placeholder 5">
            <a:extLst>
              <a:ext uri="{FF2B5EF4-FFF2-40B4-BE49-F238E27FC236}">
                <a16:creationId xmlns:a16="http://schemas.microsoft.com/office/drawing/2014/main" id="{CE658FFE-D2D7-72CF-E8C9-79CD7900B0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2ADAA8-83A9-C6F1-D370-19CA07F609F8}"/>
              </a:ext>
            </a:extLst>
          </p:cNvPr>
          <p:cNvSpPr>
            <a:spLocks noGrp="1"/>
          </p:cNvSpPr>
          <p:nvPr>
            <p:ph type="sldNum" sz="quarter" idx="12"/>
          </p:nvPr>
        </p:nvSpPr>
        <p:spPr/>
        <p:txBody>
          <a:bodyPr/>
          <a:lstStyle/>
          <a:p>
            <a:fld id="{F79D34F4-FADB-944B-8702-11F93BED04E7}" type="slidenum">
              <a:rPr lang="en-US" smtClean="0"/>
              <a:t>‹#›</a:t>
            </a:fld>
            <a:endParaRPr lang="en-US"/>
          </a:p>
        </p:txBody>
      </p:sp>
    </p:spTree>
    <p:extLst>
      <p:ext uri="{BB962C8B-B14F-4D97-AF65-F5344CB8AC3E}">
        <p14:creationId xmlns:p14="http://schemas.microsoft.com/office/powerpoint/2010/main" val="974827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5ED721-CC8D-A84B-E880-D701D2008B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EDF18D-AF23-D210-BC67-2BBD5B9A3C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1C0568-8118-FC7B-EA97-6A47E3DDC4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30C96C-D469-0342-B0A6-9A531FC710EF}" type="datetimeFigureOut">
              <a:rPr lang="en-US" smtClean="0"/>
              <a:t>6/13/23</a:t>
            </a:fld>
            <a:endParaRPr lang="en-US"/>
          </a:p>
        </p:txBody>
      </p:sp>
      <p:sp>
        <p:nvSpPr>
          <p:cNvPr id="5" name="Footer Placeholder 4">
            <a:extLst>
              <a:ext uri="{FF2B5EF4-FFF2-40B4-BE49-F238E27FC236}">
                <a16:creationId xmlns:a16="http://schemas.microsoft.com/office/drawing/2014/main" id="{8E8E228A-9239-B4C4-4D19-FDD5224767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59A5BD-4A80-4A7F-9509-213FCF5F4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9D34F4-FADB-944B-8702-11F93BED04E7}" type="slidenum">
              <a:rPr lang="en-US" smtClean="0"/>
              <a:t>‹#›</a:t>
            </a:fld>
            <a:endParaRPr lang="en-US"/>
          </a:p>
        </p:txBody>
      </p:sp>
    </p:spTree>
    <p:extLst>
      <p:ext uri="{BB962C8B-B14F-4D97-AF65-F5344CB8AC3E}">
        <p14:creationId xmlns:p14="http://schemas.microsoft.com/office/powerpoint/2010/main" val="3840092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371/journal.pbio.1002195"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16/bs.apcsb.2021.03.006"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26/science.abg1780"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1D068F-8BF6-7660-E90B-6CA2780D8DE8}"/>
              </a:ext>
            </a:extLst>
          </p:cNvPr>
          <p:cNvSpPr txBox="1"/>
          <p:nvPr/>
        </p:nvSpPr>
        <p:spPr>
          <a:xfrm>
            <a:off x="2657434" y="1568356"/>
            <a:ext cx="6096000" cy="2062103"/>
          </a:xfrm>
          <a:prstGeom prst="rect">
            <a:avLst/>
          </a:prstGeom>
          <a:noFill/>
        </p:spPr>
        <p:txBody>
          <a:bodyPr wrap="square">
            <a:spAutoFit/>
          </a:bodyPr>
          <a:lstStyle/>
          <a:p>
            <a:pPr algn="ctr"/>
            <a:r>
              <a:rPr lang="en-US" sz="3200" b="1" dirty="0"/>
              <a:t>BILG08024</a:t>
            </a:r>
          </a:p>
          <a:p>
            <a:pPr algn="ctr"/>
            <a:endParaRPr lang="en-US" sz="3200" b="1" dirty="0"/>
          </a:p>
          <a:p>
            <a:pPr algn="ctr"/>
            <a:r>
              <a:rPr lang="en-US" sz="3200" b="1" dirty="0"/>
              <a:t>Biology 2A: Data Exploration in Biology</a:t>
            </a:r>
          </a:p>
        </p:txBody>
      </p:sp>
    </p:spTree>
    <p:extLst>
      <p:ext uri="{BB962C8B-B14F-4D97-AF65-F5344CB8AC3E}">
        <p14:creationId xmlns:p14="http://schemas.microsoft.com/office/powerpoint/2010/main" val="3548452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8298D6-38C5-8E53-1B2D-0949FDE79711}"/>
              </a:ext>
            </a:extLst>
          </p:cNvPr>
          <p:cNvSpPr txBox="1"/>
          <p:nvPr/>
        </p:nvSpPr>
        <p:spPr>
          <a:xfrm>
            <a:off x="816429" y="107411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How will you be assessed?</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EDF5E2E9-E7D5-EA98-4153-A6EB95F5EA3E}"/>
              </a:ext>
            </a:extLst>
          </p:cNvPr>
          <p:cNvSpPr txBox="1"/>
          <p:nvPr/>
        </p:nvSpPr>
        <p:spPr>
          <a:xfrm>
            <a:off x="1540824" y="1874047"/>
            <a:ext cx="8766957" cy="2862322"/>
          </a:xfrm>
          <a:prstGeom prst="rect">
            <a:avLst/>
          </a:prstGeom>
          <a:noFill/>
        </p:spPr>
        <p:txBody>
          <a:bodyPr wrap="square">
            <a:spAutoFit/>
          </a:bodyPr>
          <a:lstStyle/>
          <a:p>
            <a:r>
              <a:rPr lang="en-GB" b="0" dirty="0">
                <a:solidFill>
                  <a:srgbClr val="777777"/>
                </a:solidFill>
                <a:effectLst/>
                <a:latin typeface="Menlo" panose="020B0609030804020204" pitchFamily="49" charset="0"/>
              </a:rPr>
              <a:t>There will be weekly short online quizzes for you to check you are keeping up.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will use your portfolio to describe your approach to your group data analysis project.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A time-limited analysis exercise will give you scope to show what you can do.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The final poster will be assessed by students and staff.</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732385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0772655-0BD4-CC8F-0351-55CCEA51C574}"/>
              </a:ext>
            </a:extLst>
          </p:cNvPr>
          <p:cNvSpPr txBox="1"/>
          <p:nvPr/>
        </p:nvSpPr>
        <p:spPr>
          <a:xfrm>
            <a:off x="602673" y="91973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What is expected from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A0334859-7AE5-281F-BD82-B5ABCFDE6A09}"/>
              </a:ext>
            </a:extLst>
          </p:cNvPr>
          <p:cNvSpPr txBox="1"/>
          <p:nvPr/>
        </p:nvSpPr>
        <p:spPr>
          <a:xfrm>
            <a:off x="1495300" y="2246047"/>
            <a:ext cx="8861961" cy="2031325"/>
          </a:xfrm>
          <a:prstGeom prst="rect">
            <a:avLst/>
          </a:prstGeom>
          <a:noFill/>
        </p:spPr>
        <p:txBody>
          <a:bodyPr wrap="square">
            <a:spAutoFit/>
          </a:bodyPr>
          <a:lstStyle/>
          <a:p>
            <a:r>
              <a:rPr lang="en-GB" b="0" dirty="0">
                <a:solidFill>
                  <a:srgbClr val="777777"/>
                </a:solidFill>
                <a:effectLst/>
                <a:latin typeface="Menlo" panose="020B0609030804020204" pitchFamily="49" charset="0"/>
              </a:rPr>
              <a:t>You should review the lecture ppt and notebooks before class.</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need to make best use of class to learn from the demonstrators.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You need to manage your time in the group data analysis and work together to apply what you have learnt.</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721369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B462AD-B84C-108F-3805-B90A1B315F96}"/>
              </a:ext>
            </a:extLst>
          </p:cNvPr>
          <p:cNvSpPr txBox="1"/>
          <p:nvPr/>
        </p:nvSpPr>
        <p:spPr>
          <a:xfrm>
            <a:off x="674915" y="968829"/>
            <a:ext cx="2284984" cy="584775"/>
          </a:xfrm>
          <a:prstGeom prst="rect">
            <a:avLst/>
          </a:prstGeom>
          <a:noFill/>
        </p:spPr>
        <p:txBody>
          <a:bodyPr wrap="none" rtlCol="0">
            <a:spAutoFit/>
          </a:bodyPr>
          <a:lstStyle/>
          <a:p>
            <a:r>
              <a:rPr lang="en-US" sz="3200" b="1" dirty="0"/>
              <a:t>Getting help</a:t>
            </a:r>
          </a:p>
        </p:txBody>
      </p:sp>
      <p:sp>
        <p:nvSpPr>
          <p:cNvPr id="5" name="TextBox 4">
            <a:extLst>
              <a:ext uri="{FF2B5EF4-FFF2-40B4-BE49-F238E27FC236}">
                <a16:creationId xmlns:a16="http://schemas.microsoft.com/office/drawing/2014/main" id="{FA320A59-7F55-A2D5-2E17-3EFAF1B4729E}"/>
              </a:ext>
            </a:extLst>
          </p:cNvPr>
          <p:cNvSpPr txBox="1"/>
          <p:nvPr/>
        </p:nvSpPr>
        <p:spPr>
          <a:xfrm>
            <a:off x="304800" y="2090172"/>
            <a:ext cx="3862339" cy="2677656"/>
          </a:xfrm>
          <a:prstGeom prst="rect">
            <a:avLst/>
          </a:prstGeom>
          <a:noFill/>
        </p:spPr>
        <p:txBody>
          <a:bodyPr wrap="none" rtlCol="0">
            <a:spAutoFit/>
          </a:bodyPr>
          <a:lstStyle/>
          <a:p>
            <a:pPr marL="342900" indent="-342900">
              <a:buAutoNum type="arabicPeriod"/>
            </a:pPr>
            <a:r>
              <a:rPr lang="en-US" sz="2400" dirty="0"/>
              <a:t>Ask the person next to you</a:t>
            </a:r>
          </a:p>
          <a:p>
            <a:pPr marL="342900" indent="-342900">
              <a:buAutoNum type="arabicPeriod"/>
            </a:pPr>
            <a:endParaRPr lang="en-US" sz="2400" dirty="0"/>
          </a:p>
          <a:p>
            <a:pPr marL="342900" indent="-342900">
              <a:buAutoNum type="arabicPeriod"/>
            </a:pPr>
            <a:r>
              <a:rPr lang="en-US" sz="2400" dirty="0"/>
              <a:t>Ask a demonstrator</a:t>
            </a:r>
          </a:p>
          <a:p>
            <a:pPr marL="342900" indent="-342900">
              <a:buAutoNum type="arabicPeriod"/>
            </a:pPr>
            <a:endParaRPr lang="en-US" sz="2400" dirty="0"/>
          </a:p>
          <a:p>
            <a:pPr marL="342900" indent="-342900">
              <a:buAutoNum type="arabicPeriod"/>
            </a:pPr>
            <a:r>
              <a:rPr lang="en-US" sz="2400" dirty="0"/>
              <a:t>Look online</a:t>
            </a:r>
          </a:p>
          <a:p>
            <a:pPr marL="342900" indent="-342900">
              <a:buAutoNum type="arabicPeriod"/>
            </a:pPr>
            <a:endParaRPr lang="en-US" sz="2400" dirty="0"/>
          </a:p>
          <a:p>
            <a:pPr marL="342900" indent="-342900">
              <a:buAutoNum type="arabicPeriod"/>
            </a:pPr>
            <a:r>
              <a:rPr lang="en-US" sz="2400" dirty="0"/>
              <a:t>Ask the CO</a:t>
            </a:r>
          </a:p>
        </p:txBody>
      </p:sp>
      <p:pic>
        <p:nvPicPr>
          <p:cNvPr id="1026" name="Picture 2" descr="An image showing 'Darling and his Daughter, Grace, off to the wreck of the Forfarshire. Keeper of the Longstone Lighthouse in the Farne Islands'">
            <a:extLst>
              <a:ext uri="{FF2B5EF4-FFF2-40B4-BE49-F238E27FC236}">
                <a16:creationId xmlns:a16="http://schemas.microsoft.com/office/drawing/2014/main" id="{C04B729C-351D-ECCC-9732-71AF13B2C1D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47" t="5239" r="5466" b="3492"/>
          <a:stretch/>
        </p:blipFill>
        <p:spPr bwMode="auto">
          <a:xfrm>
            <a:off x="4293901" y="843643"/>
            <a:ext cx="7679635" cy="517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806FDD-9D20-09E8-C7C6-5006351C4983}"/>
              </a:ext>
            </a:extLst>
          </p:cNvPr>
          <p:cNvSpPr txBox="1"/>
          <p:nvPr/>
        </p:nvSpPr>
        <p:spPr>
          <a:xfrm>
            <a:off x="242398" y="729342"/>
            <a:ext cx="3381247" cy="461665"/>
          </a:xfrm>
          <a:prstGeom prst="rect">
            <a:avLst/>
          </a:prstGeom>
          <a:noFill/>
        </p:spPr>
        <p:txBody>
          <a:bodyPr wrap="none" rtlCol="0">
            <a:spAutoFit/>
          </a:bodyPr>
          <a:lstStyle/>
          <a:p>
            <a:r>
              <a:rPr lang="en-US" sz="2400" b="1" dirty="0"/>
              <a:t>How to search for help 1.</a:t>
            </a:r>
          </a:p>
        </p:txBody>
      </p:sp>
      <p:sp>
        <p:nvSpPr>
          <p:cNvPr id="6" name="TextBox 5">
            <a:extLst>
              <a:ext uri="{FF2B5EF4-FFF2-40B4-BE49-F238E27FC236}">
                <a16:creationId xmlns:a16="http://schemas.microsoft.com/office/drawing/2014/main" id="{A324CB1A-6987-ECB3-F818-A968B095D0A1}"/>
              </a:ext>
            </a:extLst>
          </p:cNvPr>
          <p:cNvSpPr txBox="1"/>
          <p:nvPr/>
        </p:nvSpPr>
        <p:spPr>
          <a:xfrm>
            <a:off x="205015" y="2350014"/>
            <a:ext cx="6096000" cy="369332"/>
          </a:xfrm>
          <a:prstGeom prst="rect">
            <a:avLst/>
          </a:prstGeom>
          <a:noFill/>
        </p:spPr>
        <p:txBody>
          <a:bodyPr wrap="square">
            <a:spAutoFit/>
          </a:bodyPr>
          <a:lstStyle/>
          <a:p>
            <a:r>
              <a:rPr lang="en-US" dirty="0"/>
              <a:t>https://</a:t>
            </a:r>
            <a:r>
              <a:rPr lang="en-US" dirty="0" err="1"/>
              <a:t>pandas.pydata.org</a:t>
            </a:r>
            <a:r>
              <a:rPr lang="en-US" dirty="0"/>
              <a:t>/docs/</a:t>
            </a:r>
            <a:r>
              <a:rPr lang="en-US" dirty="0" err="1"/>
              <a:t>user_guide</a:t>
            </a:r>
            <a:r>
              <a:rPr lang="en-US" dirty="0"/>
              <a:t>/10min.html</a:t>
            </a:r>
          </a:p>
        </p:txBody>
      </p:sp>
      <p:sp>
        <p:nvSpPr>
          <p:cNvPr id="8" name="TextBox 7">
            <a:extLst>
              <a:ext uri="{FF2B5EF4-FFF2-40B4-BE49-F238E27FC236}">
                <a16:creationId xmlns:a16="http://schemas.microsoft.com/office/drawing/2014/main" id="{3BF63FFB-71BE-C084-6082-AA6ED7DEBBFB}"/>
              </a:ext>
            </a:extLst>
          </p:cNvPr>
          <p:cNvSpPr txBox="1"/>
          <p:nvPr/>
        </p:nvSpPr>
        <p:spPr>
          <a:xfrm>
            <a:off x="205015" y="3485242"/>
            <a:ext cx="7424057" cy="369332"/>
          </a:xfrm>
          <a:prstGeom prst="rect">
            <a:avLst/>
          </a:prstGeom>
          <a:noFill/>
        </p:spPr>
        <p:txBody>
          <a:bodyPr wrap="square">
            <a:spAutoFit/>
          </a:bodyPr>
          <a:lstStyle/>
          <a:p>
            <a:r>
              <a:rPr lang="en-US" dirty="0"/>
              <a:t>https://</a:t>
            </a:r>
            <a:r>
              <a:rPr lang="en-US" dirty="0" err="1"/>
              <a:t>pandas.pydata.org</a:t>
            </a:r>
            <a:r>
              <a:rPr lang="en-US" dirty="0"/>
              <a:t>/docs/</a:t>
            </a:r>
            <a:r>
              <a:rPr lang="en-US" dirty="0" err="1"/>
              <a:t>user_guide</a:t>
            </a:r>
            <a:r>
              <a:rPr lang="en-US" dirty="0"/>
              <a:t>/</a:t>
            </a:r>
            <a:r>
              <a:rPr lang="en-US" dirty="0" err="1"/>
              <a:t>cookbook.html#cookbook</a:t>
            </a:r>
            <a:endParaRPr lang="en-US" dirty="0"/>
          </a:p>
        </p:txBody>
      </p:sp>
      <p:sp>
        <p:nvSpPr>
          <p:cNvPr id="10" name="TextBox 9">
            <a:extLst>
              <a:ext uri="{FF2B5EF4-FFF2-40B4-BE49-F238E27FC236}">
                <a16:creationId xmlns:a16="http://schemas.microsoft.com/office/drawing/2014/main" id="{F5D2DD9E-EFA2-42C4-F96F-B56AAA06BABD}"/>
              </a:ext>
            </a:extLst>
          </p:cNvPr>
          <p:cNvSpPr txBox="1"/>
          <p:nvPr/>
        </p:nvSpPr>
        <p:spPr>
          <a:xfrm>
            <a:off x="1533072" y="3906103"/>
            <a:ext cx="6096000" cy="646331"/>
          </a:xfrm>
          <a:prstGeom prst="rect">
            <a:avLst/>
          </a:prstGeom>
          <a:noFill/>
        </p:spPr>
        <p:txBody>
          <a:bodyPr wrap="square">
            <a:spAutoFit/>
          </a:bodyPr>
          <a:lstStyle/>
          <a:p>
            <a:r>
              <a:rPr lang="en-GB" b="0" i="0" dirty="0">
                <a:solidFill>
                  <a:srgbClr val="323232"/>
                </a:solidFill>
                <a:effectLst/>
                <a:latin typeface="-apple-system"/>
              </a:rPr>
              <a:t>This is a repository for </a:t>
            </a:r>
            <a:r>
              <a:rPr lang="en-GB" b="0" i="1" dirty="0">
                <a:solidFill>
                  <a:srgbClr val="323232"/>
                </a:solidFill>
                <a:effectLst/>
                <a:latin typeface="-apple-system"/>
              </a:rPr>
              <a:t>short and sweet</a:t>
            </a:r>
            <a:r>
              <a:rPr lang="en-GB" b="0" i="0" dirty="0">
                <a:solidFill>
                  <a:srgbClr val="323232"/>
                </a:solidFill>
                <a:effectLst/>
                <a:latin typeface="-apple-system"/>
              </a:rPr>
              <a:t> examples and links for useful pandas recipes</a:t>
            </a:r>
            <a:endParaRPr lang="en-US" dirty="0"/>
          </a:p>
        </p:txBody>
      </p:sp>
      <p:sp>
        <p:nvSpPr>
          <p:cNvPr id="12" name="TextBox 11">
            <a:extLst>
              <a:ext uri="{FF2B5EF4-FFF2-40B4-BE49-F238E27FC236}">
                <a16:creationId xmlns:a16="http://schemas.microsoft.com/office/drawing/2014/main" id="{58BB5CA2-71BD-F88C-7F7F-08ECC3B46135}"/>
              </a:ext>
            </a:extLst>
          </p:cNvPr>
          <p:cNvSpPr txBox="1"/>
          <p:nvPr/>
        </p:nvSpPr>
        <p:spPr>
          <a:xfrm>
            <a:off x="1348016" y="2689803"/>
            <a:ext cx="6096000" cy="646331"/>
          </a:xfrm>
          <a:prstGeom prst="rect">
            <a:avLst/>
          </a:prstGeom>
          <a:noFill/>
        </p:spPr>
        <p:txBody>
          <a:bodyPr wrap="square">
            <a:spAutoFit/>
          </a:bodyPr>
          <a:lstStyle/>
          <a:p>
            <a:r>
              <a:rPr lang="en-GB" b="0" i="0" dirty="0">
                <a:solidFill>
                  <a:srgbClr val="323232"/>
                </a:solidFill>
                <a:effectLst/>
                <a:latin typeface="-apple-system"/>
              </a:rPr>
              <a:t>This is a short introduction to pandas, geared mainly for new users. </a:t>
            </a:r>
            <a:endParaRPr lang="en-US" dirty="0"/>
          </a:p>
        </p:txBody>
      </p:sp>
      <p:sp>
        <p:nvSpPr>
          <p:cNvPr id="13" name="TextBox 12">
            <a:extLst>
              <a:ext uri="{FF2B5EF4-FFF2-40B4-BE49-F238E27FC236}">
                <a16:creationId xmlns:a16="http://schemas.microsoft.com/office/drawing/2014/main" id="{C3D41F5B-C616-817B-B3C1-CDEBC99D33A8}"/>
              </a:ext>
            </a:extLst>
          </p:cNvPr>
          <p:cNvSpPr txBox="1"/>
          <p:nvPr/>
        </p:nvSpPr>
        <p:spPr>
          <a:xfrm>
            <a:off x="205015" y="1799040"/>
            <a:ext cx="1522981" cy="369332"/>
          </a:xfrm>
          <a:prstGeom prst="rect">
            <a:avLst/>
          </a:prstGeom>
          <a:noFill/>
        </p:spPr>
        <p:txBody>
          <a:bodyPr wrap="none" rtlCol="0">
            <a:spAutoFit/>
          </a:bodyPr>
          <a:lstStyle/>
          <a:p>
            <a:r>
              <a:rPr lang="en-US" b="1" dirty="0"/>
              <a:t>Read the docs</a:t>
            </a:r>
          </a:p>
        </p:txBody>
      </p:sp>
      <p:pic>
        <p:nvPicPr>
          <p:cNvPr id="1026" name="Picture 2" descr="xkcd: RTFM">
            <a:extLst>
              <a:ext uri="{FF2B5EF4-FFF2-40B4-BE49-F238E27FC236}">
                <a16:creationId xmlns:a16="http://schemas.microsoft.com/office/drawing/2014/main" id="{BB716B4E-EE14-8531-92F9-1CC4604C1C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985" y="729342"/>
            <a:ext cx="4445000" cy="551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012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59E82-D634-6FFE-7A18-23945BD1A865}"/>
              </a:ext>
            </a:extLst>
          </p:cNvPr>
          <p:cNvSpPr txBox="1"/>
          <p:nvPr/>
        </p:nvSpPr>
        <p:spPr>
          <a:xfrm>
            <a:off x="536312" y="685799"/>
            <a:ext cx="2852704" cy="400110"/>
          </a:xfrm>
          <a:prstGeom prst="rect">
            <a:avLst/>
          </a:prstGeom>
          <a:noFill/>
        </p:spPr>
        <p:txBody>
          <a:bodyPr wrap="none" rtlCol="0">
            <a:spAutoFit/>
          </a:bodyPr>
          <a:lstStyle/>
          <a:p>
            <a:r>
              <a:rPr lang="en-US" sz="2000" b="1" dirty="0"/>
              <a:t>How to search for help 2.</a:t>
            </a:r>
          </a:p>
        </p:txBody>
      </p:sp>
      <p:sp>
        <p:nvSpPr>
          <p:cNvPr id="5" name="TextBox 4">
            <a:extLst>
              <a:ext uri="{FF2B5EF4-FFF2-40B4-BE49-F238E27FC236}">
                <a16:creationId xmlns:a16="http://schemas.microsoft.com/office/drawing/2014/main" id="{E3F9F31A-29CF-1C5B-94AF-FEA0AB792FAA}"/>
              </a:ext>
            </a:extLst>
          </p:cNvPr>
          <p:cNvSpPr txBox="1"/>
          <p:nvPr/>
        </p:nvSpPr>
        <p:spPr>
          <a:xfrm>
            <a:off x="536312" y="1491343"/>
            <a:ext cx="1586525" cy="369332"/>
          </a:xfrm>
          <a:prstGeom prst="rect">
            <a:avLst/>
          </a:prstGeom>
          <a:noFill/>
        </p:spPr>
        <p:txBody>
          <a:bodyPr wrap="none" rtlCol="0">
            <a:spAutoFit/>
          </a:bodyPr>
          <a:lstStyle/>
          <a:p>
            <a:r>
              <a:rPr lang="en-US" b="1" dirty="0"/>
              <a:t>Online courses</a:t>
            </a:r>
          </a:p>
        </p:txBody>
      </p:sp>
      <p:pic>
        <p:nvPicPr>
          <p:cNvPr id="2050" name="Picture 2" descr="Dependencies">
            <a:extLst>
              <a:ext uri="{FF2B5EF4-FFF2-40B4-BE49-F238E27FC236}">
                <a16:creationId xmlns:a16="http://schemas.microsoft.com/office/drawing/2014/main" id="{28192151-B174-09B6-C1F3-691E490DDF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36570"/>
            <a:ext cx="5569211" cy="1519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A4D4A6-832B-E521-B3CE-8E6B3967DEB8}"/>
              </a:ext>
            </a:extLst>
          </p:cNvPr>
          <p:cNvSpPr txBox="1"/>
          <p:nvPr/>
        </p:nvSpPr>
        <p:spPr>
          <a:xfrm>
            <a:off x="979714" y="2689162"/>
            <a:ext cx="6096000" cy="400110"/>
          </a:xfrm>
          <a:prstGeom prst="rect">
            <a:avLst/>
          </a:prstGeom>
          <a:noFill/>
        </p:spPr>
        <p:txBody>
          <a:bodyPr wrap="square">
            <a:spAutoFit/>
          </a:bodyPr>
          <a:lstStyle/>
          <a:p>
            <a:r>
              <a:rPr lang="en-US" sz="2000" dirty="0"/>
              <a:t>https://</a:t>
            </a:r>
            <a:r>
              <a:rPr lang="en-US" sz="2000" dirty="0" err="1"/>
              <a:t>datacarpentry.org</a:t>
            </a:r>
            <a:r>
              <a:rPr lang="en-US" sz="2000" dirty="0"/>
              <a:t>/python-ecology-lesson/</a:t>
            </a:r>
          </a:p>
        </p:txBody>
      </p:sp>
      <p:sp>
        <p:nvSpPr>
          <p:cNvPr id="9" name="TextBox 8">
            <a:extLst>
              <a:ext uri="{FF2B5EF4-FFF2-40B4-BE49-F238E27FC236}">
                <a16:creationId xmlns:a16="http://schemas.microsoft.com/office/drawing/2014/main" id="{96A6D795-E5F8-93BB-550A-2F7892F0D109}"/>
              </a:ext>
            </a:extLst>
          </p:cNvPr>
          <p:cNvSpPr txBox="1"/>
          <p:nvPr/>
        </p:nvSpPr>
        <p:spPr>
          <a:xfrm>
            <a:off x="979713" y="3299545"/>
            <a:ext cx="6999515" cy="400110"/>
          </a:xfrm>
          <a:prstGeom prst="rect">
            <a:avLst/>
          </a:prstGeom>
          <a:noFill/>
        </p:spPr>
        <p:txBody>
          <a:bodyPr wrap="square">
            <a:spAutoFit/>
          </a:bodyPr>
          <a:lstStyle/>
          <a:p>
            <a:r>
              <a:rPr lang="en-US" sz="2000" dirty="0"/>
              <a:t>https://</a:t>
            </a:r>
            <a:r>
              <a:rPr lang="en-US" sz="2000" dirty="0" err="1"/>
              <a:t>swcarpentry.github.io</a:t>
            </a:r>
            <a:r>
              <a:rPr lang="en-US" sz="2000" dirty="0"/>
              <a:t>/python-novice-inflammation/</a:t>
            </a:r>
          </a:p>
        </p:txBody>
      </p:sp>
    </p:spTree>
    <p:extLst>
      <p:ext uri="{BB962C8B-B14F-4D97-AF65-F5344CB8AC3E}">
        <p14:creationId xmlns:p14="http://schemas.microsoft.com/office/powerpoint/2010/main" val="35952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A7BC3E-931D-934C-142E-3809EA668E5B}"/>
              </a:ext>
            </a:extLst>
          </p:cNvPr>
          <p:cNvSpPr txBox="1"/>
          <p:nvPr/>
        </p:nvSpPr>
        <p:spPr>
          <a:xfrm>
            <a:off x="236654" y="352523"/>
            <a:ext cx="2346668" cy="369332"/>
          </a:xfrm>
          <a:prstGeom prst="rect">
            <a:avLst/>
          </a:prstGeom>
          <a:noFill/>
        </p:spPr>
        <p:txBody>
          <a:bodyPr wrap="none" rtlCol="0">
            <a:spAutoFit/>
          </a:bodyPr>
          <a:lstStyle/>
          <a:p>
            <a:r>
              <a:rPr lang="en-US" b="1" dirty="0"/>
              <a:t>A good search strategy</a:t>
            </a:r>
          </a:p>
        </p:txBody>
      </p:sp>
      <p:pic>
        <p:nvPicPr>
          <p:cNvPr id="3074" name="Picture 2" descr="xkcd: Wisdom of the Ancients">
            <a:extLst>
              <a:ext uri="{FF2B5EF4-FFF2-40B4-BE49-F238E27FC236}">
                <a16:creationId xmlns:a16="http://schemas.microsoft.com/office/drawing/2014/main" id="{37C68192-C462-C2A9-F61A-94C16AC5E3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886" y="216006"/>
            <a:ext cx="5086460" cy="28316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E009FE6-AA2F-6467-99E3-4574B71E11EA}"/>
              </a:ext>
            </a:extLst>
          </p:cNvPr>
          <p:cNvSpPr txBox="1"/>
          <p:nvPr/>
        </p:nvSpPr>
        <p:spPr>
          <a:xfrm>
            <a:off x="1167835" y="1366933"/>
            <a:ext cx="5884753" cy="2862322"/>
          </a:xfrm>
          <a:prstGeom prst="rect">
            <a:avLst/>
          </a:prstGeom>
          <a:noFill/>
        </p:spPr>
        <p:txBody>
          <a:bodyPr wrap="none" rtlCol="0">
            <a:spAutoFit/>
          </a:bodyPr>
          <a:lstStyle/>
          <a:p>
            <a:r>
              <a:rPr lang="en-US" dirty="0"/>
              <a:t>Google the error message</a:t>
            </a:r>
          </a:p>
          <a:p>
            <a:r>
              <a:rPr lang="en-US" dirty="0"/>
              <a:t> 	(often surprisingly unhelpful with pandas)</a:t>
            </a:r>
          </a:p>
          <a:p>
            <a:endParaRPr lang="en-US" dirty="0"/>
          </a:p>
          <a:p>
            <a:endParaRPr lang="en-US" dirty="0"/>
          </a:p>
          <a:p>
            <a:r>
              <a:rPr lang="en-US" dirty="0"/>
              <a:t>Use the correct terms (the document pages are helpful here)</a:t>
            </a:r>
          </a:p>
          <a:p>
            <a:endParaRPr lang="en-US" dirty="0"/>
          </a:p>
          <a:p>
            <a:r>
              <a:rPr lang="en-US" dirty="0"/>
              <a:t>“make a change in part of a table depending on the rest”</a:t>
            </a:r>
          </a:p>
          <a:p>
            <a:endParaRPr lang="en-US" dirty="0"/>
          </a:p>
          <a:p>
            <a:r>
              <a:rPr lang="en-US" dirty="0"/>
              <a:t>“pandas new value conditional”</a:t>
            </a:r>
          </a:p>
          <a:p>
            <a:r>
              <a:rPr lang="en-US" dirty="0"/>
              <a:t>	</a:t>
            </a:r>
          </a:p>
        </p:txBody>
      </p:sp>
      <p:pic>
        <p:nvPicPr>
          <p:cNvPr id="7" name="Picture 6">
            <a:extLst>
              <a:ext uri="{FF2B5EF4-FFF2-40B4-BE49-F238E27FC236}">
                <a16:creationId xmlns:a16="http://schemas.microsoft.com/office/drawing/2014/main" id="{CCD5A8B5-102A-CA6A-CF3A-9D074E1E47A5}"/>
              </a:ext>
            </a:extLst>
          </p:cNvPr>
          <p:cNvPicPr>
            <a:picLocks noChangeAspect="1"/>
          </p:cNvPicPr>
          <p:nvPr/>
        </p:nvPicPr>
        <p:blipFill>
          <a:blip r:embed="rId3"/>
          <a:stretch>
            <a:fillRect/>
          </a:stretch>
        </p:blipFill>
        <p:spPr>
          <a:xfrm>
            <a:off x="846254" y="4604658"/>
            <a:ext cx="2425700" cy="685800"/>
          </a:xfrm>
          <a:prstGeom prst="rect">
            <a:avLst/>
          </a:prstGeom>
        </p:spPr>
      </p:pic>
      <p:sp>
        <p:nvSpPr>
          <p:cNvPr id="8" name="TextBox 7">
            <a:extLst>
              <a:ext uri="{FF2B5EF4-FFF2-40B4-BE49-F238E27FC236}">
                <a16:creationId xmlns:a16="http://schemas.microsoft.com/office/drawing/2014/main" id="{E1CDE12A-82F9-16F5-B069-4AADC9A23625}"/>
              </a:ext>
            </a:extLst>
          </p:cNvPr>
          <p:cNvSpPr txBox="1"/>
          <p:nvPr/>
        </p:nvSpPr>
        <p:spPr>
          <a:xfrm>
            <a:off x="2623457" y="5369168"/>
            <a:ext cx="4666727" cy="923330"/>
          </a:xfrm>
          <a:prstGeom prst="rect">
            <a:avLst/>
          </a:prstGeom>
          <a:noFill/>
        </p:spPr>
        <p:txBody>
          <a:bodyPr wrap="none" rtlCol="0">
            <a:spAutoFit/>
          </a:bodyPr>
          <a:lstStyle/>
          <a:p>
            <a:r>
              <a:rPr lang="en-US" dirty="0"/>
              <a:t>Can be misleading</a:t>
            </a:r>
          </a:p>
          <a:p>
            <a:r>
              <a:rPr lang="en-US" dirty="0"/>
              <a:t>Answers can be very old – </a:t>
            </a:r>
            <a:r>
              <a:rPr lang="en-US" dirty="0" err="1"/>
              <a:t>refering</a:t>
            </a:r>
            <a:r>
              <a:rPr lang="en-US" dirty="0"/>
              <a:t> to Python2.6</a:t>
            </a:r>
          </a:p>
          <a:p>
            <a:r>
              <a:rPr lang="en-US" dirty="0"/>
              <a:t>Can be wrong</a:t>
            </a:r>
          </a:p>
        </p:txBody>
      </p:sp>
      <p:sp>
        <p:nvSpPr>
          <p:cNvPr id="9" name="TextBox 8">
            <a:extLst>
              <a:ext uri="{FF2B5EF4-FFF2-40B4-BE49-F238E27FC236}">
                <a16:creationId xmlns:a16="http://schemas.microsoft.com/office/drawing/2014/main" id="{0639B311-7E0F-2D96-0F40-A943102422B0}"/>
              </a:ext>
            </a:extLst>
          </p:cNvPr>
          <p:cNvSpPr txBox="1"/>
          <p:nvPr/>
        </p:nvSpPr>
        <p:spPr>
          <a:xfrm>
            <a:off x="3271954" y="4775815"/>
            <a:ext cx="3277372" cy="369332"/>
          </a:xfrm>
          <a:prstGeom prst="rect">
            <a:avLst/>
          </a:prstGeom>
          <a:noFill/>
        </p:spPr>
        <p:txBody>
          <a:bodyPr wrap="none" rtlCol="0">
            <a:spAutoFit/>
          </a:bodyPr>
          <a:lstStyle/>
          <a:p>
            <a:r>
              <a:rPr lang="en-US" dirty="0"/>
              <a:t>a common hit and can be useful</a:t>
            </a:r>
          </a:p>
        </p:txBody>
      </p:sp>
      <p:sp>
        <p:nvSpPr>
          <p:cNvPr id="10" name="Smiley Face 9">
            <a:extLst>
              <a:ext uri="{FF2B5EF4-FFF2-40B4-BE49-F238E27FC236}">
                <a16:creationId xmlns:a16="http://schemas.microsoft.com/office/drawing/2014/main" id="{BEF77C3A-A875-6FB1-FF72-F4320C0B0606}"/>
              </a:ext>
            </a:extLst>
          </p:cNvPr>
          <p:cNvSpPr/>
          <p:nvPr/>
        </p:nvSpPr>
        <p:spPr>
          <a:xfrm>
            <a:off x="735641" y="3564131"/>
            <a:ext cx="362292" cy="373085"/>
          </a:xfrm>
          <a:prstGeom prst="smileyFac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6429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A11BB3-99A6-8BC6-8EAF-1AED53D445A3}"/>
              </a:ext>
            </a:extLst>
          </p:cNvPr>
          <p:cNvSpPr txBox="1"/>
          <p:nvPr/>
        </p:nvSpPr>
        <p:spPr>
          <a:xfrm>
            <a:off x="158392" y="218498"/>
            <a:ext cx="1817915" cy="369332"/>
          </a:xfrm>
          <a:prstGeom prst="rect">
            <a:avLst/>
          </a:prstGeom>
          <a:noFill/>
        </p:spPr>
        <p:txBody>
          <a:bodyPr wrap="square" rtlCol="0">
            <a:spAutoFit/>
          </a:bodyPr>
          <a:lstStyle/>
          <a:p>
            <a:r>
              <a:rPr lang="en-US" b="1" dirty="0"/>
              <a:t>Chat GPT</a:t>
            </a:r>
          </a:p>
        </p:txBody>
      </p:sp>
      <p:sp>
        <p:nvSpPr>
          <p:cNvPr id="5" name="TextBox 4">
            <a:extLst>
              <a:ext uri="{FF2B5EF4-FFF2-40B4-BE49-F238E27FC236}">
                <a16:creationId xmlns:a16="http://schemas.microsoft.com/office/drawing/2014/main" id="{4A3FED78-C558-72EC-3CDC-9C20E14363A7}"/>
              </a:ext>
            </a:extLst>
          </p:cNvPr>
          <p:cNvSpPr txBox="1"/>
          <p:nvPr/>
        </p:nvSpPr>
        <p:spPr>
          <a:xfrm>
            <a:off x="1067349" y="587830"/>
            <a:ext cx="2889445" cy="646331"/>
          </a:xfrm>
          <a:prstGeom prst="rect">
            <a:avLst/>
          </a:prstGeom>
          <a:noFill/>
        </p:spPr>
        <p:txBody>
          <a:bodyPr wrap="none" rtlCol="0">
            <a:spAutoFit/>
          </a:bodyPr>
          <a:lstStyle/>
          <a:p>
            <a:r>
              <a:rPr lang="en-US" dirty="0"/>
              <a:t>Can be a good </a:t>
            </a:r>
            <a:r>
              <a:rPr lang="en-US" i="1" dirty="0"/>
              <a:t>starting point</a:t>
            </a:r>
            <a:r>
              <a:rPr lang="en-US" dirty="0"/>
              <a:t>.</a:t>
            </a:r>
            <a:br>
              <a:rPr lang="en-US" dirty="0"/>
            </a:br>
            <a:r>
              <a:rPr lang="en-US" dirty="0"/>
              <a:t>Be critical!</a:t>
            </a:r>
          </a:p>
        </p:txBody>
      </p:sp>
      <p:pic>
        <p:nvPicPr>
          <p:cNvPr id="7" name="Picture 6">
            <a:extLst>
              <a:ext uri="{FF2B5EF4-FFF2-40B4-BE49-F238E27FC236}">
                <a16:creationId xmlns:a16="http://schemas.microsoft.com/office/drawing/2014/main" id="{66B0CAE6-02B4-3FBF-EC4D-74AC01F991A1}"/>
              </a:ext>
            </a:extLst>
          </p:cNvPr>
          <p:cNvPicPr>
            <a:picLocks noChangeAspect="1"/>
          </p:cNvPicPr>
          <p:nvPr/>
        </p:nvPicPr>
        <p:blipFill>
          <a:blip r:embed="rId2"/>
          <a:stretch>
            <a:fillRect/>
          </a:stretch>
        </p:blipFill>
        <p:spPr>
          <a:xfrm>
            <a:off x="5664199" y="222966"/>
            <a:ext cx="6168572" cy="6412068"/>
          </a:xfrm>
          <a:prstGeom prst="rect">
            <a:avLst/>
          </a:prstGeom>
        </p:spPr>
      </p:pic>
      <p:pic>
        <p:nvPicPr>
          <p:cNvPr id="9" name="Picture 8">
            <a:extLst>
              <a:ext uri="{FF2B5EF4-FFF2-40B4-BE49-F238E27FC236}">
                <a16:creationId xmlns:a16="http://schemas.microsoft.com/office/drawing/2014/main" id="{A05773E8-F5A1-8933-7533-95896A7F958B}"/>
              </a:ext>
            </a:extLst>
          </p:cNvPr>
          <p:cNvPicPr>
            <a:picLocks noChangeAspect="1"/>
          </p:cNvPicPr>
          <p:nvPr/>
        </p:nvPicPr>
        <p:blipFill>
          <a:blip r:embed="rId3"/>
          <a:stretch>
            <a:fillRect/>
          </a:stretch>
        </p:blipFill>
        <p:spPr>
          <a:xfrm>
            <a:off x="223707" y="4398734"/>
            <a:ext cx="5195106" cy="1871436"/>
          </a:xfrm>
          <a:prstGeom prst="rect">
            <a:avLst/>
          </a:prstGeom>
        </p:spPr>
      </p:pic>
      <p:pic>
        <p:nvPicPr>
          <p:cNvPr id="11" name="Picture 10">
            <a:extLst>
              <a:ext uri="{FF2B5EF4-FFF2-40B4-BE49-F238E27FC236}">
                <a16:creationId xmlns:a16="http://schemas.microsoft.com/office/drawing/2014/main" id="{EF0A49E9-6AC6-F336-057B-3EDA46B34B82}"/>
              </a:ext>
            </a:extLst>
          </p:cNvPr>
          <p:cNvPicPr>
            <a:picLocks noChangeAspect="1"/>
          </p:cNvPicPr>
          <p:nvPr/>
        </p:nvPicPr>
        <p:blipFill>
          <a:blip r:embed="rId4"/>
          <a:stretch>
            <a:fillRect/>
          </a:stretch>
        </p:blipFill>
        <p:spPr>
          <a:xfrm>
            <a:off x="334021" y="1711778"/>
            <a:ext cx="4356100" cy="2476500"/>
          </a:xfrm>
          <a:prstGeom prst="rect">
            <a:avLst/>
          </a:prstGeom>
        </p:spPr>
      </p:pic>
    </p:spTree>
    <p:extLst>
      <p:ext uri="{BB962C8B-B14F-4D97-AF65-F5344CB8AC3E}">
        <p14:creationId xmlns:p14="http://schemas.microsoft.com/office/powerpoint/2010/main" val="1586145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06C7BA7-BED6-5363-132F-1F760DFEEA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283" y="696687"/>
            <a:ext cx="3571041" cy="46164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ook Cover">
            <a:extLst>
              <a:ext uri="{FF2B5EF4-FFF2-40B4-BE49-F238E27FC236}">
                <a16:creationId xmlns:a16="http://schemas.microsoft.com/office/drawing/2014/main" id="{7C9489B4-E028-22C3-11B5-428ECAE4D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1813" y="696686"/>
            <a:ext cx="3727232" cy="49203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A1540E5-E3E8-783B-E08D-8FD9E1E152A4}"/>
              </a:ext>
            </a:extLst>
          </p:cNvPr>
          <p:cNvSpPr txBox="1"/>
          <p:nvPr/>
        </p:nvSpPr>
        <p:spPr>
          <a:xfrm>
            <a:off x="1002950" y="5492805"/>
            <a:ext cx="2255746" cy="1200329"/>
          </a:xfrm>
          <a:prstGeom prst="rect">
            <a:avLst/>
          </a:prstGeom>
          <a:noFill/>
        </p:spPr>
        <p:txBody>
          <a:bodyPr wrap="none" rtlCol="0">
            <a:spAutoFit/>
          </a:bodyPr>
          <a:lstStyle/>
          <a:p>
            <a:r>
              <a:rPr lang="en-US" dirty="0"/>
              <a:t>For biologists</a:t>
            </a:r>
          </a:p>
          <a:p>
            <a:r>
              <a:rPr lang="en-US" dirty="0"/>
              <a:t>Assumes basic python</a:t>
            </a:r>
          </a:p>
          <a:p>
            <a:r>
              <a:rPr lang="en-US" dirty="0"/>
              <a:t>Clear examples</a:t>
            </a:r>
          </a:p>
          <a:p>
            <a:r>
              <a:rPr lang="en-US" dirty="0"/>
              <a:t>Not free</a:t>
            </a:r>
          </a:p>
        </p:txBody>
      </p:sp>
      <p:sp>
        <p:nvSpPr>
          <p:cNvPr id="5" name="TextBox 4">
            <a:extLst>
              <a:ext uri="{FF2B5EF4-FFF2-40B4-BE49-F238E27FC236}">
                <a16:creationId xmlns:a16="http://schemas.microsoft.com/office/drawing/2014/main" id="{9FD9056E-79F5-629C-D641-F490F6907265}"/>
              </a:ext>
            </a:extLst>
          </p:cNvPr>
          <p:cNvSpPr txBox="1"/>
          <p:nvPr/>
        </p:nvSpPr>
        <p:spPr>
          <a:xfrm>
            <a:off x="4825099" y="5951430"/>
            <a:ext cx="5484515" cy="646331"/>
          </a:xfrm>
          <a:prstGeom prst="rect">
            <a:avLst/>
          </a:prstGeom>
          <a:noFill/>
        </p:spPr>
        <p:txBody>
          <a:bodyPr wrap="none" rtlCol="0">
            <a:spAutoFit/>
          </a:bodyPr>
          <a:lstStyle/>
          <a:p>
            <a:r>
              <a:rPr lang="en-US" dirty="0"/>
              <a:t>Programming </a:t>
            </a:r>
            <a:r>
              <a:rPr lang="en-US" dirty="0" err="1"/>
              <a:t>focussed</a:t>
            </a:r>
            <a:endParaRPr lang="en-US" dirty="0"/>
          </a:p>
          <a:p>
            <a:r>
              <a:rPr lang="en-US" dirty="0"/>
              <a:t>https://</a:t>
            </a:r>
            <a:r>
              <a:rPr lang="en-US" dirty="0" err="1"/>
              <a:t>jakevdp.github.io</a:t>
            </a:r>
            <a:r>
              <a:rPr lang="en-US" dirty="0"/>
              <a:t>/</a:t>
            </a:r>
            <a:r>
              <a:rPr lang="en-US" dirty="0" err="1"/>
              <a:t>PythonDataScienceHandbook</a:t>
            </a:r>
            <a:r>
              <a:rPr lang="en-US" dirty="0"/>
              <a:t>/</a:t>
            </a:r>
          </a:p>
        </p:txBody>
      </p:sp>
      <p:pic>
        <p:nvPicPr>
          <p:cNvPr id="4102" name="Picture 6">
            <a:extLst>
              <a:ext uri="{FF2B5EF4-FFF2-40B4-BE49-F238E27FC236}">
                <a16:creationId xmlns:a16="http://schemas.microsoft.com/office/drawing/2014/main" id="{CBEE19CC-594B-2684-63E9-92701FC28B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5398" y="696686"/>
            <a:ext cx="2818304" cy="36911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6668D09-9271-D491-1403-887DB10EAD1C}"/>
              </a:ext>
            </a:extLst>
          </p:cNvPr>
          <p:cNvSpPr txBox="1"/>
          <p:nvPr/>
        </p:nvSpPr>
        <p:spPr>
          <a:xfrm>
            <a:off x="9174884" y="4892641"/>
            <a:ext cx="2026517" cy="1200329"/>
          </a:xfrm>
          <a:prstGeom prst="rect">
            <a:avLst/>
          </a:prstGeom>
          <a:noFill/>
        </p:spPr>
        <p:txBody>
          <a:bodyPr wrap="none" rtlCol="0">
            <a:spAutoFit/>
          </a:bodyPr>
          <a:lstStyle/>
          <a:p>
            <a:r>
              <a:rPr lang="en-US" dirty="0"/>
              <a:t>Assumes no python</a:t>
            </a:r>
          </a:p>
          <a:p>
            <a:r>
              <a:rPr lang="en-US" dirty="0"/>
              <a:t>(but some </a:t>
            </a:r>
            <a:r>
              <a:rPr lang="en-US" dirty="0" err="1"/>
              <a:t>maths</a:t>
            </a:r>
            <a:r>
              <a:rPr lang="en-US" dirty="0"/>
              <a:t>)</a:t>
            </a:r>
          </a:p>
          <a:p>
            <a:r>
              <a:rPr lang="en-US" dirty="0"/>
              <a:t>Modeling focus</a:t>
            </a:r>
          </a:p>
          <a:p>
            <a:r>
              <a:rPr lang="en-US" dirty="0"/>
              <a:t>Not free</a:t>
            </a:r>
          </a:p>
        </p:txBody>
      </p:sp>
      <p:sp>
        <p:nvSpPr>
          <p:cNvPr id="7" name="TextBox 6">
            <a:extLst>
              <a:ext uri="{FF2B5EF4-FFF2-40B4-BE49-F238E27FC236}">
                <a16:creationId xmlns:a16="http://schemas.microsoft.com/office/drawing/2014/main" id="{7F70CE6B-DB8B-F0AC-F3A3-955DF31BDC0B}"/>
              </a:ext>
            </a:extLst>
          </p:cNvPr>
          <p:cNvSpPr txBox="1"/>
          <p:nvPr/>
        </p:nvSpPr>
        <p:spPr>
          <a:xfrm>
            <a:off x="540283" y="104652"/>
            <a:ext cx="2765694" cy="369332"/>
          </a:xfrm>
          <a:prstGeom prst="rect">
            <a:avLst/>
          </a:prstGeom>
          <a:noFill/>
        </p:spPr>
        <p:txBody>
          <a:bodyPr wrap="none" rtlCol="0">
            <a:spAutoFit/>
          </a:bodyPr>
          <a:lstStyle/>
          <a:p>
            <a:r>
              <a:rPr lang="en-US" b="1" dirty="0"/>
              <a:t>If you like a book to hand…</a:t>
            </a:r>
          </a:p>
        </p:txBody>
      </p:sp>
    </p:spTree>
    <p:extLst>
      <p:ext uri="{BB962C8B-B14F-4D97-AF65-F5344CB8AC3E}">
        <p14:creationId xmlns:p14="http://schemas.microsoft.com/office/powerpoint/2010/main" val="2237660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4FDCC95-A6F4-6647-F157-309E45C84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35" y="761320"/>
            <a:ext cx="3889375"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515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CEFF89-5158-6B49-F51B-9ABF49E15ACD}"/>
              </a:ext>
            </a:extLst>
          </p:cNvPr>
          <p:cNvSpPr txBox="1"/>
          <p:nvPr/>
        </p:nvSpPr>
        <p:spPr>
          <a:xfrm>
            <a:off x="485746" y="545363"/>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Why do you have to do this course?</a:t>
            </a:r>
            <a:endParaRPr lang="en-GB" b="0" dirty="0">
              <a:solidFill>
                <a:srgbClr val="333333"/>
              </a:solidFill>
              <a:effectLst/>
              <a:latin typeface="Menlo" panose="020B0609030804020204" pitchFamily="49" charset="0"/>
            </a:endParaRPr>
          </a:p>
        </p:txBody>
      </p:sp>
      <p:pic>
        <p:nvPicPr>
          <p:cNvPr id="1026" name="Picture 2" descr="image block">
            <a:extLst>
              <a:ext uri="{FF2B5EF4-FFF2-40B4-BE49-F238E27FC236}">
                <a16:creationId xmlns:a16="http://schemas.microsoft.com/office/drawing/2014/main" id="{9196604B-76A4-FB4D-5CB3-38299FB40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07" y="914695"/>
            <a:ext cx="7725508" cy="5794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829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0FB1B8-9E54-51F7-CB70-A7A01DFB13DF}"/>
              </a:ext>
            </a:extLst>
          </p:cNvPr>
          <p:cNvSpPr txBox="1"/>
          <p:nvPr/>
        </p:nvSpPr>
        <p:spPr>
          <a:xfrm>
            <a:off x="721426" y="979116"/>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What will this course teach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B2D5A712-32B0-7A20-1DDF-E62BFF148AC1}"/>
              </a:ext>
            </a:extLst>
          </p:cNvPr>
          <p:cNvSpPr txBox="1"/>
          <p:nvPr/>
        </p:nvSpPr>
        <p:spPr>
          <a:xfrm>
            <a:off x="1664677" y="1713030"/>
            <a:ext cx="8557847" cy="369332"/>
          </a:xfrm>
          <a:prstGeom prst="rect">
            <a:avLst/>
          </a:prstGeom>
          <a:noFill/>
        </p:spPr>
        <p:txBody>
          <a:bodyPr wrap="square">
            <a:spAutoFit/>
          </a:bodyPr>
          <a:lstStyle/>
          <a:p>
            <a:r>
              <a:rPr lang="en-GB" dirty="0">
                <a:solidFill>
                  <a:srgbClr val="777777"/>
                </a:solidFill>
                <a:latin typeface="Menlo" panose="020B0609030804020204" pitchFamily="49" charset="0"/>
              </a:rPr>
              <a:t>D</a:t>
            </a:r>
            <a:r>
              <a:rPr lang="en-GB" b="0" dirty="0">
                <a:solidFill>
                  <a:srgbClr val="777777"/>
                </a:solidFill>
                <a:effectLst/>
                <a:latin typeface="Menlo" panose="020B0609030804020204" pitchFamily="49" charset="0"/>
              </a:rPr>
              <a:t>ata management and exploration using pandas and seaborn </a:t>
            </a:r>
            <a:endParaRPr lang="en-GB" b="0" dirty="0">
              <a:solidFill>
                <a:srgbClr val="333333"/>
              </a:solidFill>
              <a:effectLst/>
              <a:latin typeface="Menlo" panose="020B0609030804020204" pitchFamily="49" charset="0"/>
            </a:endParaRPr>
          </a:p>
        </p:txBody>
      </p:sp>
      <p:sp>
        <p:nvSpPr>
          <p:cNvPr id="9" name="TextBox 8">
            <a:extLst>
              <a:ext uri="{FF2B5EF4-FFF2-40B4-BE49-F238E27FC236}">
                <a16:creationId xmlns:a16="http://schemas.microsoft.com/office/drawing/2014/main" id="{85DBE4D5-4B90-0E7D-CBAB-D3C2FA1DCAAA}"/>
              </a:ext>
            </a:extLst>
          </p:cNvPr>
          <p:cNvSpPr txBox="1"/>
          <p:nvPr/>
        </p:nvSpPr>
        <p:spPr>
          <a:xfrm>
            <a:off x="1664677" y="2816277"/>
            <a:ext cx="9038492" cy="2585323"/>
          </a:xfrm>
          <a:prstGeom prst="rect">
            <a:avLst/>
          </a:prstGeom>
          <a:noFill/>
        </p:spPr>
        <p:txBody>
          <a:bodyPr wrap="square">
            <a:spAutoFit/>
          </a:bodyPr>
          <a:lstStyle/>
          <a:p>
            <a:r>
              <a:rPr lang="en-GB" b="0" dirty="0">
                <a:solidFill>
                  <a:srgbClr val="777777"/>
                </a:solidFill>
                <a:effectLst/>
                <a:latin typeface="Menlo" panose="020B0609030804020204" pitchFamily="49" charset="0"/>
              </a:rPr>
              <a:t>You will learn how to: </a:t>
            </a:r>
          </a:p>
          <a:p>
            <a:endParaRPr lang="en-GB" b="0" dirty="0">
              <a:solidFill>
                <a:srgbClr val="777777"/>
              </a:solidFill>
              <a:effectLst/>
              <a:latin typeface="Menlo" panose="020B0609030804020204" pitchFamily="49" charset="0"/>
            </a:endParaRPr>
          </a:p>
          <a:p>
            <a:r>
              <a:rPr lang="en-GB" b="0" dirty="0">
                <a:solidFill>
                  <a:srgbClr val="777777"/>
                </a:solidFill>
                <a:effectLst/>
                <a:latin typeface="Menlo" panose="020B0609030804020204" pitchFamily="49" charset="0"/>
              </a:rPr>
              <a:t>enter, clean, and re-arrange data, </a:t>
            </a:r>
          </a:p>
          <a:p>
            <a:r>
              <a:rPr lang="en-GB" b="0" dirty="0">
                <a:solidFill>
                  <a:srgbClr val="777777"/>
                </a:solidFill>
                <a:effectLst/>
                <a:latin typeface="Menlo" panose="020B0609030804020204" pitchFamily="49" charset="0"/>
              </a:rPr>
              <a:t>merge and split datasets, </a:t>
            </a:r>
          </a:p>
          <a:p>
            <a:r>
              <a:rPr lang="en-GB" b="0" dirty="0">
                <a:solidFill>
                  <a:srgbClr val="777777"/>
                </a:solidFill>
                <a:effectLst/>
                <a:latin typeface="Menlo" panose="020B0609030804020204" pitchFamily="49" charset="0"/>
              </a:rPr>
              <a:t>produce basic summary statistics, </a:t>
            </a:r>
          </a:p>
          <a:p>
            <a:r>
              <a:rPr lang="en-GB" b="0" dirty="0">
                <a:solidFill>
                  <a:srgbClr val="777777"/>
                </a:solidFill>
                <a:effectLst/>
                <a:latin typeface="Menlo" panose="020B0609030804020204" pitchFamily="49" charset="0"/>
              </a:rPr>
              <a:t>use a variety of plots to explore the data, </a:t>
            </a:r>
          </a:p>
          <a:p>
            <a:r>
              <a:rPr lang="en-GB" b="0" dirty="0">
                <a:solidFill>
                  <a:srgbClr val="777777"/>
                </a:solidFill>
                <a:effectLst/>
                <a:latin typeface="Menlo" panose="020B0609030804020204" pitchFamily="49" charset="0"/>
              </a:rPr>
              <a:t>define groups and test relationships between them, </a:t>
            </a:r>
          </a:p>
          <a:p>
            <a:r>
              <a:rPr lang="en-GB" b="0" dirty="0">
                <a:solidFill>
                  <a:srgbClr val="777777"/>
                </a:solidFill>
                <a:effectLst/>
                <a:latin typeface="Menlo" panose="020B0609030804020204" pitchFamily="49" charset="0"/>
              </a:rPr>
              <a:t>use clustering to look for patterns in large datasets, </a:t>
            </a:r>
          </a:p>
          <a:p>
            <a:r>
              <a:rPr lang="en-GB" b="0" dirty="0">
                <a:solidFill>
                  <a:srgbClr val="777777"/>
                </a:solidFill>
                <a:effectLst/>
                <a:latin typeface="Menlo" panose="020B0609030804020204" pitchFamily="49" charset="0"/>
              </a:rPr>
              <a:t>reduce dimensions in large datasets using PCA.</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2728290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E1DEA66-C08E-EEF3-7CF4-720B3E9C050A}"/>
              </a:ext>
            </a:extLst>
          </p:cNvPr>
          <p:cNvSpPr txBox="1"/>
          <p:nvPr/>
        </p:nvSpPr>
        <p:spPr>
          <a:xfrm>
            <a:off x="806077" y="830369"/>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Why is this important?</a:t>
            </a:r>
            <a:endParaRPr lang="en-GB" b="0" dirty="0">
              <a:solidFill>
                <a:srgbClr val="AA3731"/>
              </a:solidFill>
              <a:effectLst/>
              <a:latin typeface="Menlo" panose="020B0609030804020204" pitchFamily="49" charset="0"/>
            </a:endParaRPr>
          </a:p>
        </p:txBody>
      </p:sp>
      <p:pic>
        <p:nvPicPr>
          <p:cNvPr id="2052" name="Picture 4" descr="Sailing boat on body of water near tidal wave HD wallpaper | Wallpaper Flare">
            <a:extLst>
              <a:ext uri="{FF2B5EF4-FFF2-40B4-BE49-F238E27FC236}">
                <a16:creationId xmlns:a16="http://schemas.microsoft.com/office/drawing/2014/main" id="{CD89546E-4814-461C-3426-08AEF1B8B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915" y="1514497"/>
            <a:ext cx="9208169" cy="434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70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F19491D-E8EA-ED03-571F-0266CEC35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6" y="0"/>
            <a:ext cx="10711638" cy="63537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7EE56E-8498-507B-C609-644CDCD711C1}"/>
              </a:ext>
            </a:extLst>
          </p:cNvPr>
          <p:cNvSpPr txBox="1"/>
          <p:nvPr/>
        </p:nvSpPr>
        <p:spPr>
          <a:xfrm>
            <a:off x="6717118" y="6488668"/>
            <a:ext cx="6097772" cy="369332"/>
          </a:xfrm>
          <a:prstGeom prst="rect">
            <a:avLst/>
          </a:prstGeom>
          <a:noFill/>
        </p:spPr>
        <p:txBody>
          <a:bodyPr wrap="square">
            <a:spAutoFit/>
          </a:bodyPr>
          <a:lstStyle/>
          <a:p>
            <a:pPr algn="l">
              <a:buFont typeface="Arial" panose="020B0604020202020204" pitchFamily="34" charset="0"/>
              <a:buChar char="•"/>
            </a:pPr>
            <a:r>
              <a:rPr lang="en-GB" b="0" i="0" u="none" strike="noStrike" dirty="0">
                <a:solidFill>
                  <a:srgbClr val="606060"/>
                </a:solidFill>
                <a:effectLst/>
                <a:latin typeface="Helvetica" pitchFamily="2" charset="0"/>
                <a:hlinkClick r:id="rId3"/>
              </a:rPr>
              <a:t>https://doi.org/10.1371/journal.pbio.1002195</a:t>
            </a:r>
            <a:endParaRPr lang="en-GB" b="0" i="0" dirty="0">
              <a:solidFill>
                <a:srgbClr val="606060"/>
              </a:solidFill>
              <a:effectLst/>
              <a:latin typeface="Helvetica" pitchFamily="2" charset="0"/>
            </a:endParaRPr>
          </a:p>
        </p:txBody>
      </p:sp>
    </p:spTree>
    <p:extLst>
      <p:ext uri="{BB962C8B-B14F-4D97-AF65-F5344CB8AC3E}">
        <p14:creationId xmlns:p14="http://schemas.microsoft.com/office/powerpoint/2010/main" val="128564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B1E0751-A5BE-2E3C-739B-C8B726612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882" y="0"/>
            <a:ext cx="7135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3918A7-BD10-2AC1-45BD-047D25E0DEB8}"/>
              </a:ext>
            </a:extLst>
          </p:cNvPr>
          <p:cNvSpPr txBox="1"/>
          <p:nvPr/>
        </p:nvSpPr>
        <p:spPr>
          <a:xfrm>
            <a:off x="7732232" y="6412836"/>
            <a:ext cx="6097772" cy="369332"/>
          </a:xfrm>
          <a:prstGeom prst="rect">
            <a:avLst/>
          </a:prstGeom>
          <a:noFill/>
        </p:spPr>
        <p:txBody>
          <a:bodyPr wrap="square">
            <a:spAutoFit/>
          </a:bodyPr>
          <a:lstStyle/>
          <a:p>
            <a:r>
              <a:rPr lang="en-GB" b="0" i="0" u="none" strike="noStrike" dirty="0">
                <a:solidFill>
                  <a:srgbClr val="007398"/>
                </a:solidFill>
                <a:effectLst/>
                <a:latin typeface="NexusSans"/>
                <a:hlinkClick r:id="rId3" tooltip="Persistent link using digital object identifier"/>
              </a:rPr>
              <a:t>https://doi.org/10.1016/bs.apcsb.2021.03.006</a:t>
            </a:r>
            <a:endParaRPr lang="en-US" dirty="0"/>
          </a:p>
        </p:txBody>
      </p:sp>
    </p:spTree>
    <p:extLst>
      <p:ext uri="{BB962C8B-B14F-4D97-AF65-F5344CB8AC3E}">
        <p14:creationId xmlns:p14="http://schemas.microsoft.com/office/powerpoint/2010/main" val="3512430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9502124-11FD-B10E-B240-831BA9EDE7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58" t="33791" r="48" b="34278"/>
          <a:stretch/>
        </p:blipFill>
        <p:spPr bwMode="auto">
          <a:xfrm>
            <a:off x="349759" y="552895"/>
            <a:ext cx="11842241" cy="5071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5E98EDF-F5DD-014E-18E9-43B00F2E3D1D}"/>
              </a:ext>
            </a:extLst>
          </p:cNvPr>
          <p:cNvSpPr txBox="1"/>
          <p:nvPr/>
        </p:nvSpPr>
        <p:spPr>
          <a:xfrm>
            <a:off x="202018" y="6364988"/>
            <a:ext cx="6097772" cy="369332"/>
          </a:xfrm>
          <a:prstGeom prst="rect">
            <a:avLst/>
          </a:prstGeom>
          <a:noFill/>
        </p:spPr>
        <p:txBody>
          <a:bodyPr wrap="square">
            <a:spAutoFit/>
          </a:bodyPr>
          <a:lstStyle/>
          <a:p>
            <a:r>
              <a:rPr lang="en-GB" b="0" i="0" u="sng" dirty="0">
                <a:solidFill>
                  <a:srgbClr val="595959"/>
                </a:solidFill>
                <a:effectLst/>
                <a:latin typeface="roboto" panose="020F0502020204030204" pitchFamily="34" charset="0"/>
                <a:hlinkClick r:id="rId3"/>
              </a:rPr>
              <a:t>DOI: 10.1126/science.abg1780</a:t>
            </a:r>
            <a:endParaRPr lang="en-US" dirty="0"/>
          </a:p>
        </p:txBody>
      </p:sp>
    </p:spTree>
    <p:extLst>
      <p:ext uri="{BB962C8B-B14F-4D97-AF65-F5344CB8AC3E}">
        <p14:creationId xmlns:p14="http://schemas.microsoft.com/office/powerpoint/2010/main" val="4227192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6CB8EF-7443-CA2B-76E3-354F0B6A0C7E}"/>
              </a:ext>
            </a:extLst>
          </p:cNvPr>
          <p:cNvSpPr txBox="1"/>
          <p:nvPr/>
        </p:nvSpPr>
        <p:spPr>
          <a:xfrm>
            <a:off x="6717118" y="6338408"/>
            <a:ext cx="6097772" cy="369332"/>
          </a:xfrm>
          <a:prstGeom prst="rect">
            <a:avLst/>
          </a:prstGeom>
          <a:noFill/>
        </p:spPr>
        <p:txBody>
          <a:bodyPr wrap="square">
            <a:spAutoFit/>
          </a:bodyPr>
          <a:lstStyle/>
          <a:p>
            <a:r>
              <a:rPr lang="en-GB" dirty="0"/>
              <a:t>Herpetological Conservation and Biology 14(2):533–545.</a:t>
            </a:r>
            <a:endParaRPr lang="en-US" dirty="0"/>
          </a:p>
        </p:txBody>
      </p:sp>
      <p:pic>
        <p:nvPicPr>
          <p:cNvPr id="7" name="Picture 6">
            <a:extLst>
              <a:ext uri="{FF2B5EF4-FFF2-40B4-BE49-F238E27FC236}">
                <a16:creationId xmlns:a16="http://schemas.microsoft.com/office/drawing/2014/main" id="{8440E52D-CCB5-843A-CB03-5E530A1210AC}"/>
              </a:ext>
            </a:extLst>
          </p:cNvPr>
          <p:cNvPicPr>
            <a:picLocks noChangeAspect="1"/>
          </p:cNvPicPr>
          <p:nvPr/>
        </p:nvPicPr>
        <p:blipFill>
          <a:blip r:embed="rId2"/>
          <a:stretch>
            <a:fillRect/>
          </a:stretch>
        </p:blipFill>
        <p:spPr>
          <a:xfrm>
            <a:off x="4446920" y="1448782"/>
            <a:ext cx="6217535" cy="4816746"/>
          </a:xfrm>
          <a:prstGeom prst="rect">
            <a:avLst/>
          </a:prstGeom>
        </p:spPr>
      </p:pic>
      <p:pic>
        <p:nvPicPr>
          <p:cNvPr id="9" name="Picture 8">
            <a:extLst>
              <a:ext uri="{FF2B5EF4-FFF2-40B4-BE49-F238E27FC236}">
                <a16:creationId xmlns:a16="http://schemas.microsoft.com/office/drawing/2014/main" id="{A46E8DCD-6168-F078-E34C-F99B62DFDA4B}"/>
              </a:ext>
            </a:extLst>
          </p:cNvPr>
          <p:cNvPicPr>
            <a:picLocks noChangeAspect="1"/>
          </p:cNvPicPr>
          <p:nvPr/>
        </p:nvPicPr>
        <p:blipFill>
          <a:blip r:embed="rId3"/>
          <a:stretch>
            <a:fillRect/>
          </a:stretch>
        </p:blipFill>
        <p:spPr>
          <a:xfrm>
            <a:off x="264300" y="165100"/>
            <a:ext cx="3924928" cy="6724710"/>
          </a:xfrm>
          <a:prstGeom prst="rect">
            <a:avLst/>
          </a:prstGeom>
        </p:spPr>
      </p:pic>
      <p:pic>
        <p:nvPicPr>
          <p:cNvPr id="11" name="Picture 10">
            <a:extLst>
              <a:ext uri="{FF2B5EF4-FFF2-40B4-BE49-F238E27FC236}">
                <a16:creationId xmlns:a16="http://schemas.microsoft.com/office/drawing/2014/main" id="{378F40AF-7031-79CF-0B7C-E829F6CCCC40}"/>
              </a:ext>
            </a:extLst>
          </p:cNvPr>
          <p:cNvPicPr>
            <a:picLocks noChangeAspect="1"/>
          </p:cNvPicPr>
          <p:nvPr/>
        </p:nvPicPr>
        <p:blipFill>
          <a:blip r:embed="rId4"/>
          <a:stretch>
            <a:fillRect/>
          </a:stretch>
        </p:blipFill>
        <p:spPr>
          <a:xfrm>
            <a:off x="4738874" y="259169"/>
            <a:ext cx="5797991" cy="1116734"/>
          </a:xfrm>
          <a:prstGeom prst="rect">
            <a:avLst/>
          </a:prstGeom>
        </p:spPr>
      </p:pic>
    </p:spTree>
    <p:extLst>
      <p:ext uri="{BB962C8B-B14F-4D97-AF65-F5344CB8AC3E}">
        <p14:creationId xmlns:p14="http://schemas.microsoft.com/office/powerpoint/2010/main" val="295319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86F7C7-9F8A-C19E-6CE4-62C0D4A5AD2F}"/>
              </a:ext>
            </a:extLst>
          </p:cNvPr>
          <p:cNvSpPr txBox="1"/>
          <p:nvPr/>
        </p:nvSpPr>
        <p:spPr>
          <a:xfrm>
            <a:off x="757052" y="955365"/>
            <a:ext cx="6097978" cy="369332"/>
          </a:xfrm>
          <a:prstGeom prst="rect">
            <a:avLst/>
          </a:prstGeom>
          <a:noFill/>
        </p:spPr>
        <p:txBody>
          <a:bodyPr wrap="square">
            <a:spAutoFit/>
          </a:bodyPr>
          <a:lstStyle/>
          <a:p>
            <a:r>
              <a:rPr lang="en-GB" b="1" dirty="0">
                <a:solidFill>
                  <a:srgbClr val="AA3731"/>
                </a:solidFill>
                <a:effectLst/>
                <a:latin typeface="Menlo" panose="020B0609030804020204" pitchFamily="49" charset="0"/>
              </a:rPr>
              <a:t>How will we teach you?</a:t>
            </a:r>
            <a:endParaRPr lang="en-GB" b="0" dirty="0">
              <a:solidFill>
                <a:srgbClr val="333333"/>
              </a:solidFill>
              <a:effectLst/>
              <a:latin typeface="Menlo" panose="020B0609030804020204" pitchFamily="49" charset="0"/>
            </a:endParaRPr>
          </a:p>
        </p:txBody>
      </p:sp>
      <p:sp>
        <p:nvSpPr>
          <p:cNvPr id="7" name="TextBox 6">
            <a:extLst>
              <a:ext uri="{FF2B5EF4-FFF2-40B4-BE49-F238E27FC236}">
                <a16:creationId xmlns:a16="http://schemas.microsoft.com/office/drawing/2014/main" id="{2410D1A1-2B30-6489-DDC3-BC316DD898D9}"/>
              </a:ext>
            </a:extLst>
          </p:cNvPr>
          <p:cNvSpPr txBox="1"/>
          <p:nvPr/>
        </p:nvSpPr>
        <p:spPr>
          <a:xfrm>
            <a:off x="1528948" y="1672441"/>
            <a:ext cx="9621982" cy="3416320"/>
          </a:xfrm>
          <a:prstGeom prst="rect">
            <a:avLst/>
          </a:prstGeom>
          <a:noFill/>
        </p:spPr>
        <p:txBody>
          <a:bodyPr wrap="square">
            <a:spAutoFit/>
          </a:bodyPr>
          <a:lstStyle/>
          <a:p>
            <a:r>
              <a:rPr lang="en-GB" b="0" dirty="0">
                <a:solidFill>
                  <a:srgbClr val="777777"/>
                </a:solidFill>
                <a:effectLst/>
                <a:latin typeface="Menlo" panose="020B0609030804020204" pitchFamily="49" charset="0"/>
              </a:rPr>
              <a:t>We will provide short introductory lectures and walk you through coding to illustrate the topics or each week, </a:t>
            </a:r>
          </a:p>
          <a:p>
            <a:endParaRPr lang="en-GB" dirty="0">
              <a:solidFill>
                <a:srgbClr val="777777"/>
              </a:solidFill>
              <a:latin typeface="Menlo" panose="020B0609030804020204" pitchFamily="49" charset="0"/>
            </a:endParaRPr>
          </a:p>
          <a:p>
            <a:r>
              <a:rPr lang="en-GB" dirty="0">
                <a:solidFill>
                  <a:srgbClr val="777777"/>
                </a:solidFill>
                <a:latin typeface="Menlo" panose="020B0609030804020204" pitchFamily="49" charset="0"/>
              </a:rPr>
              <a:t>M</a:t>
            </a:r>
            <a:r>
              <a:rPr lang="en-GB" b="0" dirty="0">
                <a:solidFill>
                  <a:srgbClr val="777777"/>
                </a:solidFill>
                <a:effectLst/>
                <a:latin typeface="Menlo" panose="020B0609030804020204" pitchFamily="49" charset="0"/>
              </a:rPr>
              <a:t>uch of the work will be done in groups working through notebooks online. </a:t>
            </a:r>
          </a:p>
          <a:p>
            <a:endParaRPr lang="en-GB" dirty="0">
              <a:solidFill>
                <a:srgbClr val="777777"/>
              </a:solidFill>
              <a:latin typeface="Menlo" panose="020B0609030804020204" pitchFamily="49" charset="0"/>
            </a:endParaRPr>
          </a:p>
          <a:p>
            <a:r>
              <a:rPr lang="en-GB" b="0" dirty="0">
                <a:solidFill>
                  <a:srgbClr val="777777"/>
                </a:solidFill>
                <a:effectLst/>
                <a:latin typeface="Menlo" panose="020B0609030804020204" pitchFamily="49" charset="0"/>
              </a:rPr>
              <a:t>The first class of each week will guide you through learning new techniques and the second class will give you more scope to explore how these techniques are used with real data to address biological questions. Once you have a good grip of the techniques, you will choose a dataset and work as a group to explore it, producing a poster to describe your results.</a:t>
            </a:r>
            <a:endParaRPr lang="en-GB" b="0" dirty="0">
              <a:solidFill>
                <a:srgbClr val="333333"/>
              </a:solidFill>
              <a:effectLst/>
              <a:latin typeface="Menlo" panose="020B0609030804020204" pitchFamily="49" charset="0"/>
            </a:endParaRPr>
          </a:p>
        </p:txBody>
      </p:sp>
    </p:spTree>
    <p:extLst>
      <p:ext uri="{BB962C8B-B14F-4D97-AF65-F5344CB8AC3E}">
        <p14:creationId xmlns:p14="http://schemas.microsoft.com/office/powerpoint/2010/main" val="1086245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605</Words>
  <Application>Microsoft Macintosh PowerPoint</Application>
  <PresentationFormat>Widescreen</PresentationFormat>
  <Paragraphs>86</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Helvetica</vt:lpstr>
      <vt:lpstr>Menlo</vt:lpstr>
      <vt:lpstr>NexusSans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2022-11-10T11:53:49Z</dcterms:created>
  <dcterms:modified xsi:type="dcterms:W3CDTF">2023-06-13T15:02:19Z</dcterms:modified>
</cp:coreProperties>
</file>